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56" r:id="rId2"/>
    <p:sldId id="273" r:id="rId3"/>
    <p:sldId id="257" r:id="rId4"/>
    <p:sldId id="274" r:id="rId5"/>
    <p:sldId id="275" r:id="rId6"/>
    <p:sldId id="276" r:id="rId7"/>
    <p:sldId id="277" r:id="rId8"/>
    <p:sldId id="278" r:id="rId9"/>
    <p:sldId id="279" r:id="rId10"/>
    <p:sldId id="280" r:id="rId11"/>
    <p:sldId id="281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08" autoAdjust="0"/>
    <p:restoredTop sz="94660"/>
  </p:normalViewPr>
  <p:slideViewPr>
    <p:cSldViewPr>
      <p:cViewPr varScale="1">
        <p:scale>
          <a:sx n="99" d="100"/>
          <a:sy n="99" d="100"/>
        </p:scale>
        <p:origin x="-891" y="-45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E91081F-D6E6-4468-85F0-57F523D04F46}" type="datetimeFigureOut">
              <a:rPr lang="ru-RU" smtClean="0"/>
              <a:t>01.10.2024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A188F61-BC5C-483C-9032-DCC54754A124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Возможность стать членом </a:t>
            </a:r>
            <a:r>
              <a:rPr lang="ru-RU" dirty="0" err="1" smtClean="0"/>
              <a:t>Асооциации</a:t>
            </a:r>
            <a:r>
              <a:rPr lang="ru-RU" dirty="0" smtClean="0"/>
              <a:t> и </a:t>
            </a:r>
            <a:r>
              <a:rPr lang="ru-RU" smtClean="0"/>
              <a:t>получить специалиста </a:t>
            </a: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F1F5E1-B2CE-409F-BDFB-2FF96FF914A9}" type="slidenum">
              <a:rPr lang="ru-RU" smtClean="0"/>
              <a:t>2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188F61-BC5C-483C-9032-DCC54754A124}" type="slidenum">
              <a:rPr lang="ru-RU" smtClean="0"/>
              <a:t>3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01.10.2024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01.10.2024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01.10.2024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01.10.2024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01.10.2024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01.10.2024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01.10.2024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s://ic.pics.livejournal.com/mariya_mekh/60487424/140470/140470_60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83768" y="2249488"/>
            <a:ext cx="4608512" cy="4608512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55576" y="1124744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ru-RU" b="1" i="1" dirty="0" smtClean="0">
                <a:solidFill>
                  <a:srgbClr val="0070C0"/>
                </a:solidFill>
              </a:rPr>
              <a:t>Холистическое восстановление организма. </a:t>
            </a:r>
            <a:br>
              <a:rPr lang="ru-RU" b="1" i="1" dirty="0" smtClean="0">
                <a:solidFill>
                  <a:srgbClr val="0070C0"/>
                </a:solidFill>
              </a:rPr>
            </a:br>
            <a:r>
              <a:rPr lang="ru-RU" b="1" i="1" dirty="0" smtClean="0">
                <a:solidFill>
                  <a:srgbClr val="92D050"/>
                </a:solidFill>
              </a:rPr>
              <a:t>Синтез западных и восточных традиций и </a:t>
            </a:r>
            <a:r>
              <a:rPr lang="ru-RU" b="1" i="1" dirty="0" smtClean="0">
                <a:solidFill>
                  <a:srgbClr val="92D050"/>
                </a:solidFill>
              </a:rPr>
              <a:t>практик - </a:t>
            </a:r>
            <a:r>
              <a:rPr lang="ru-RU" b="1" i="1" dirty="0" smtClean="0">
                <a:solidFill>
                  <a:srgbClr val="92D050"/>
                </a:solidFill>
              </a:rPr>
              <a:t>АП 2. 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9" y="1312584"/>
            <a:ext cx="3600400" cy="55454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5076056" y="5733256"/>
            <a:ext cx="374441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ln w="12700">
                  <a:solidFill>
                    <a:srgbClr val="FFFF00"/>
                  </a:solidFill>
                  <a:prstDash val="solid"/>
                </a:ln>
                <a:solidFill>
                  <a:srgbClr val="C0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Свидетельство, которое вы получаете после завершения обучения по данной программе.</a:t>
            </a:r>
            <a:endParaRPr lang="ru-RU" b="1" dirty="0">
              <a:ln w="12700">
                <a:solidFill>
                  <a:srgbClr val="FFFF00"/>
                </a:solidFill>
                <a:prstDash val="solid"/>
              </a:ln>
              <a:solidFill>
                <a:srgbClr val="C000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0" y="0"/>
            <a:ext cx="4572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b="1" dirty="0" smtClean="0">
                <a:ln w="12700">
                  <a:solidFill>
                    <a:srgbClr val="FFFF00"/>
                  </a:solidFill>
                  <a:prstDash val="solid"/>
                </a:ln>
                <a:solidFill>
                  <a:srgbClr val="C0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При прохождении программы выдается Свидетельство от Ассоциации и также можно стать членом Ассоциации и получить специалиста по оздоровлению.</a:t>
            </a:r>
            <a:endParaRPr lang="ru-RU" b="1" dirty="0">
              <a:ln w="12700">
                <a:solidFill>
                  <a:srgbClr val="FFFF00"/>
                </a:solidFill>
                <a:prstDash val="solid"/>
              </a:ln>
              <a:solidFill>
                <a:srgbClr val="C000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860032" y="260648"/>
            <a:ext cx="3635896" cy="5282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83568" y="1124744"/>
            <a:ext cx="8003232" cy="5472608"/>
          </a:xfrm>
        </p:spPr>
        <p:txBody>
          <a:bodyPr>
            <a:normAutofit lnSpcReduction="10000"/>
          </a:bodyPr>
          <a:lstStyle/>
          <a:p>
            <a:pPr marL="457200" lvl="0" indent="-457200">
              <a:buFont typeface="+mj-lt"/>
              <a:buAutoNum type="arabicPeriod"/>
            </a:pPr>
            <a:r>
              <a:rPr lang="ru-RU" sz="2000" dirty="0" smtClean="0"/>
              <a:t>Пальпация и перцепция </a:t>
            </a:r>
            <a:r>
              <a:rPr lang="ru-RU" sz="2000" b="1" dirty="0" smtClean="0"/>
              <a:t>(2 дня)</a:t>
            </a:r>
            <a:endParaRPr lang="ru-RU" sz="2000" dirty="0" smtClean="0"/>
          </a:p>
          <a:p>
            <a:pPr marL="457200" lvl="0" indent="-457200">
              <a:buFont typeface="+mj-lt"/>
              <a:buAutoNum type="arabicPeriod"/>
            </a:pPr>
            <a:r>
              <a:rPr lang="ru-RU" sz="2000" dirty="0" smtClean="0"/>
              <a:t>Работа с подсознанием- 1. Основы психологического сопровождения. Сущностная трансформация </a:t>
            </a:r>
            <a:r>
              <a:rPr lang="ru-RU" sz="2000" b="1" dirty="0" smtClean="0"/>
              <a:t>(3 дня)</a:t>
            </a:r>
            <a:endParaRPr lang="ru-RU" sz="2000" dirty="0" smtClean="0"/>
          </a:p>
          <a:p>
            <a:pPr marL="457200" lvl="0" indent="-457200">
              <a:buFont typeface="+mj-lt"/>
              <a:buAutoNum type="arabicPeriod"/>
            </a:pPr>
            <a:r>
              <a:rPr lang="ru-RU" sz="2000" dirty="0" smtClean="0"/>
              <a:t>Работа с подсознанием- 2. Работа с триединым мозгом. Интеграция души и тела. Восстановление ресурсов данных нам  от рождения. </a:t>
            </a:r>
            <a:r>
              <a:rPr lang="ru-RU" sz="2000" b="1" dirty="0" smtClean="0"/>
              <a:t>(3 дня)</a:t>
            </a:r>
            <a:endParaRPr lang="ru-RU" sz="2000" dirty="0" smtClean="0"/>
          </a:p>
          <a:p>
            <a:pPr marL="457200" lvl="0" indent="-457200">
              <a:buFont typeface="+mj-lt"/>
              <a:buAutoNum type="arabicPeriod"/>
            </a:pPr>
            <a:r>
              <a:rPr lang="ru-RU" sz="2000" dirty="0" smtClean="0"/>
              <a:t>Функциональное восстановление внутренних </a:t>
            </a:r>
            <a:r>
              <a:rPr lang="ru-RU" sz="2000" dirty="0" smtClean="0"/>
              <a:t>органов. Модуль 1   </a:t>
            </a:r>
            <a:r>
              <a:rPr lang="ru-RU" sz="2000" b="1" dirty="0" smtClean="0"/>
              <a:t>(3дня</a:t>
            </a:r>
            <a:r>
              <a:rPr lang="ru-RU" sz="2000" b="1" dirty="0" smtClean="0"/>
              <a:t>)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000" dirty="0" smtClean="0"/>
              <a:t>Функциональное восстановление внутренних органов. Модуль </a:t>
            </a:r>
            <a:r>
              <a:rPr lang="ru-RU" sz="2000" dirty="0" smtClean="0"/>
              <a:t>2   </a:t>
            </a:r>
            <a:r>
              <a:rPr lang="ru-RU" sz="2000" b="1" dirty="0" smtClean="0"/>
              <a:t>(3дня</a:t>
            </a:r>
            <a:r>
              <a:rPr lang="ru-RU" sz="2000" b="1" dirty="0" smtClean="0"/>
              <a:t>)</a:t>
            </a:r>
            <a:endParaRPr lang="ru-RU" sz="2000" dirty="0" smtClean="0"/>
          </a:p>
          <a:p>
            <a:pPr marL="457200" lvl="0" indent="-457200">
              <a:buFont typeface="+mj-lt"/>
              <a:buAutoNum type="arabicPeriod"/>
            </a:pPr>
            <a:r>
              <a:rPr lang="ru-RU" sz="2000" dirty="0" smtClean="0"/>
              <a:t>Чакры с позиции восточной медицины -  1.  Основы работы с чакрами и их связь с мозгом, с нервными сплетениями и эндокринными железами. </a:t>
            </a:r>
            <a:r>
              <a:rPr lang="ru-RU" sz="2000" b="1" dirty="0" smtClean="0"/>
              <a:t>(2 дня)</a:t>
            </a:r>
            <a:endParaRPr lang="ru-RU" sz="2000" dirty="0" smtClean="0"/>
          </a:p>
          <a:p>
            <a:pPr marL="457200" lvl="0" indent="-457200">
              <a:buFont typeface="+mj-lt"/>
              <a:buAutoNum type="arabicPeriod"/>
            </a:pPr>
            <a:r>
              <a:rPr lang="ru-RU" sz="2000" dirty="0" smtClean="0"/>
              <a:t>Чакры с позиции восточной медицины – 2. Основные и дополнительные чакры и их влияние на нашу жизнь.  </a:t>
            </a:r>
            <a:r>
              <a:rPr lang="ru-RU" sz="2000" b="1" dirty="0" smtClean="0"/>
              <a:t>(2 дня)</a:t>
            </a:r>
            <a:r>
              <a:rPr lang="ru-RU" sz="2000" dirty="0" smtClean="0"/>
              <a:t> </a:t>
            </a:r>
          </a:p>
          <a:p>
            <a:pPr marL="457200" lvl="0" indent="-457200">
              <a:buFont typeface="+mj-lt"/>
              <a:buAutoNum type="arabicPeriod"/>
            </a:pPr>
            <a:r>
              <a:rPr lang="ru-RU" sz="2000" dirty="0" smtClean="0"/>
              <a:t>Работа с системами организма. Восстановление матрицы систем. </a:t>
            </a:r>
            <a:r>
              <a:rPr lang="ru-RU" sz="2000" b="1" dirty="0" smtClean="0"/>
              <a:t>(2 дня)</a:t>
            </a:r>
            <a:r>
              <a:rPr lang="ru-RU" sz="2000" dirty="0" smtClean="0"/>
              <a:t> </a:t>
            </a:r>
          </a:p>
          <a:p>
            <a:pPr marL="514350" indent="-514350">
              <a:buFont typeface="+mj-lt"/>
              <a:buAutoNum type="arabicPeriod"/>
            </a:pPr>
            <a:endParaRPr lang="ru-RU" sz="20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899592" y="260648"/>
            <a:ext cx="770485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Семинары, которые входят в программу АП 2 </a:t>
            </a:r>
            <a:endParaRPr lang="ru-RU" sz="28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B05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/>
            <a:r>
              <a:rPr lang="ru-RU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Пальпация и перцепция (2 дня)</a:t>
            </a:r>
            <a:br>
              <a:rPr lang="ru-RU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</a:br>
            <a:endParaRPr lang="ru-RU" dirty="0">
              <a:solidFill>
                <a:srgbClr val="00B05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9512" y="1196752"/>
            <a:ext cx="8507288" cy="5400600"/>
          </a:xfrm>
        </p:spPr>
        <p:txBody>
          <a:bodyPr>
            <a:normAutofit fontScale="32500" lnSpcReduction="20000"/>
          </a:bodyPr>
          <a:lstStyle/>
          <a:p>
            <a:r>
              <a:rPr lang="ru-RU" dirty="0" smtClean="0"/>
              <a:t>Понятие «пальпация» и «перцепция». Правила эффективной пальпации и перцепции. Процесс пальпации, виды пальпации, положение руки и пальцев при проведении пальпаторного исследования, принципы пальпации, стадии пальпации, факторы, оказывающие влияние на кожную сенситивность, техники пальпации и их особенности.</a:t>
            </a:r>
          </a:p>
          <a:p>
            <a:r>
              <a:rPr lang="ru-RU" dirty="0" smtClean="0"/>
              <a:t>Пальпация и перцепция в практике: понятие «терапевтическое присутствие», «визуализация», «присутствие», «внимание», «интенция», «намерение», «нейтральность», «терапевтическое присутствие», «синхронизация», «диалог с тканями».</a:t>
            </a:r>
          </a:p>
          <a:p>
            <a:r>
              <a:rPr lang="ru-RU" dirty="0" smtClean="0"/>
              <a:t>Заземление в практической работе с людьми. Виды заземлений. Практика.</a:t>
            </a:r>
          </a:p>
          <a:p>
            <a:r>
              <a:rPr lang="ru-RU" dirty="0" smtClean="0"/>
              <a:t>Техника на нейтральность и устойчивость в работе. Групповая практика стоя и сидя.</a:t>
            </a:r>
          </a:p>
          <a:p>
            <a:r>
              <a:rPr lang="ru-RU" dirty="0" smtClean="0"/>
              <a:t>Упражнения на развитие навыков пальпации. Практика.</a:t>
            </a:r>
          </a:p>
          <a:p>
            <a:r>
              <a:rPr lang="ru-RU" dirty="0" smtClean="0"/>
              <a:t>Упражнение на выявление своих скрытых возможностей в пальпации и перцепции. Практика в тройках, четверках.</a:t>
            </a:r>
          </a:p>
          <a:p>
            <a:r>
              <a:rPr lang="ru-RU" dirty="0" smtClean="0"/>
              <a:t>Прикосновение и что такое «5 грамм». Техника.</a:t>
            </a:r>
          </a:p>
          <a:p>
            <a:r>
              <a:rPr lang="ru-RU" dirty="0" smtClean="0"/>
              <a:t>Намерение и как она работает. Демонстрация «намерения» в группе.</a:t>
            </a:r>
          </a:p>
          <a:p>
            <a:r>
              <a:rPr lang="ru-RU" dirty="0" smtClean="0"/>
              <a:t>Развитие тактильной восприимчивости и умения распознавать ткани на своем теле: кожа, подкожно жировая ткань, фасции, мышцы, надкостница, кость. ⠀</a:t>
            </a:r>
          </a:p>
          <a:p>
            <a:r>
              <a:rPr lang="ru-RU" dirty="0" smtClean="0"/>
              <a:t>Развитие тактильной восприимчивости и умения распознавать ткани на других телах: кожа, подкожно жировая ткань, фасции, мышцы, надкостница, кость.</a:t>
            </a:r>
          </a:p>
          <a:p>
            <a:r>
              <a:rPr lang="ru-RU" dirty="0" smtClean="0"/>
              <a:t>Развитие тактильной восприимчивости и умения распознавать ткани в парах или тройках: легкие, перикард, средостение.</a:t>
            </a:r>
          </a:p>
          <a:p>
            <a:r>
              <a:rPr lang="ru-RU" dirty="0" smtClean="0"/>
              <a:t>Соединение с телом человека. Контакт с физическим телом, контакт с эмоциональным (энергетическим телом).</a:t>
            </a:r>
          </a:p>
          <a:p>
            <a:r>
              <a:rPr lang="ru-RU" dirty="0" smtClean="0"/>
              <a:t>Теория: виды перцепции, восприятие в соответствии с ведущими анализаторам, восприятие в зависимости от объекта восприятия, восприятие в зависимости от участия в нем других психологических образований. Энергетические связи. Резонанс.</a:t>
            </a:r>
          </a:p>
          <a:p>
            <a:r>
              <a:rPr lang="ru-RU" dirty="0" smtClean="0"/>
              <a:t>Разбор понятий: работа на своих ресурсах, работа на ресурсах человека, работа в потоке, в канале, в пространстве, через сердце, через ЭГО.</a:t>
            </a:r>
          </a:p>
          <a:p>
            <a:r>
              <a:rPr lang="ru-RU" dirty="0" smtClean="0"/>
              <a:t>Гипноз, транс, измененное состояние сознания, расширенное состояние сознания как составляющая глубинной телесной работы с людьми. Теория и практика групповая и в парах.</a:t>
            </a:r>
          </a:p>
          <a:p>
            <a:r>
              <a:rPr lang="ru-RU" dirty="0" smtClean="0"/>
              <a:t>Упражнения на развитие навыков перцепции: упражнения по управлению </a:t>
            </a:r>
            <a:r>
              <a:rPr lang="ru-RU" dirty="0" err="1" smtClean="0"/>
              <a:t>энергопотоком</a:t>
            </a:r>
            <a:r>
              <a:rPr lang="ru-RU" dirty="0" smtClean="0"/>
              <a:t>, развитие зрительно-пространственного воображения.</a:t>
            </a:r>
          </a:p>
          <a:p>
            <a:r>
              <a:rPr lang="ru-RU" dirty="0" smtClean="0"/>
              <a:t>Теория: поле человека (аура), виды повреждений, влияние на физическое здоровье человека.</a:t>
            </a:r>
          </a:p>
          <a:p>
            <a:r>
              <a:rPr lang="ru-RU" dirty="0" smtClean="0"/>
              <a:t>Техники «Восстановление центральной оси тела», «Восстановление поля». Работа в группе.</a:t>
            </a:r>
          </a:p>
          <a:p>
            <a:r>
              <a:rPr lang="ru-RU" dirty="0" smtClean="0"/>
              <a:t>Нюансы пальпации и перцепции на уровне физического и тонкого тел. Практика в парах.</a:t>
            </a:r>
          </a:p>
          <a:p>
            <a:r>
              <a:rPr lang="ru-RU" dirty="0" smtClean="0"/>
              <a:t>Работа с полем человека: сжатие, растягивание, диагностика оболочки, диагностика эмоционального фона. Восстановление поля человека. Работа в парах.</a:t>
            </a:r>
          </a:p>
          <a:p>
            <a:r>
              <a:rPr lang="ru-RU" dirty="0" smtClean="0"/>
              <a:t>Поиск первичного поражения через физическое тело и через тонкое тело. Выслушивание руками через контакт с телом и бесконтактное выслушивание. Теория и практика в парах.</a:t>
            </a:r>
          </a:p>
          <a:p>
            <a:r>
              <a:rPr lang="ru-RU" dirty="0" smtClean="0"/>
              <a:t>Методика «Микеланджело». Комплексный подход поиска места первичного поражение: на уровне физики, психики, энергетики; контактно, бесконтактно, поиск точечного места для работы.</a:t>
            </a:r>
          </a:p>
          <a:p>
            <a:r>
              <a:rPr lang="ru-RU" dirty="0" smtClean="0"/>
              <a:t>Техника «Лобно-затылочная коррекция». Работа в парах.</a:t>
            </a:r>
          </a:p>
          <a:p>
            <a:r>
              <a:rPr lang="ru-RU" dirty="0" smtClean="0"/>
              <a:t>Техника «Восстановление положения тела относительно срединной линии в сагиттальной и фронтальной плоскости». Восстановление через движение, восстановление через намерение. Работа в парах.</a:t>
            </a:r>
          </a:p>
          <a:p>
            <a:r>
              <a:rPr lang="ru-RU" dirty="0" smtClean="0"/>
              <a:t>Изучаются базовые техники по работе с человеком с позиции западной и восточной позиции.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/>
            <a:r>
              <a:rPr lang="ru-RU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Работа с подсознанием- 1. Основы психологического сопровождения. Сущностная трансформация (3 дня)</a:t>
            </a:r>
            <a:br>
              <a:rPr lang="ru-RU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</a:br>
            <a:endParaRPr lang="ru-RU" sz="24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B05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7504" y="1412776"/>
            <a:ext cx="8928992" cy="5445224"/>
          </a:xfrm>
        </p:spPr>
        <p:txBody>
          <a:bodyPr>
            <a:normAutofit fontScale="32500" lnSpcReduction="20000"/>
          </a:bodyPr>
          <a:lstStyle/>
          <a:p>
            <a:r>
              <a:rPr lang="ru-RU" b="1" dirty="0" smtClean="0"/>
              <a:t>1 — 2 день — Основы психологического сопровождения. Работа с подсознанием.</a:t>
            </a:r>
            <a:endParaRPr lang="ru-RU" dirty="0" smtClean="0"/>
          </a:p>
          <a:p>
            <a:r>
              <a:rPr lang="ru-RU" dirty="0" smtClean="0"/>
              <a:t>Работа с подсознанием для специалистов помогающих профессий. Особенности работы и механизм работы с подсознанием.</a:t>
            </a:r>
          </a:p>
          <a:p>
            <a:r>
              <a:rPr lang="ru-RU" dirty="0" smtClean="0"/>
              <a:t>Заземление в практической работе с людьми. Виды заземлений. Техника на нейтральность и устойчивость в работе. Групповая практика.</a:t>
            </a:r>
          </a:p>
          <a:p>
            <a:r>
              <a:rPr lang="ru-RU" dirty="0" smtClean="0"/>
              <a:t>Гипноз, транс, измененное состояние сознания, расширенное состояние сознания как составляющая глубинной телесной работы с людьми. Теория и практика групповая и в парах.</a:t>
            </a:r>
          </a:p>
          <a:p>
            <a:r>
              <a:rPr lang="ru-RU" dirty="0" smtClean="0"/>
              <a:t>4 упражнения: на улучшение внимания, для развития навыков концентрации, для развития умения контролировать мысли, для выработки внутреннего контроля. Практика в малых группах.</a:t>
            </a:r>
          </a:p>
          <a:p>
            <a:r>
              <a:rPr lang="ru-RU" dirty="0" smtClean="0"/>
              <a:t>Упражнение «Заблудившийся рассказчик». Практика в парах.</a:t>
            </a:r>
          </a:p>
          <a:p>
            <a:r>
              <a:rPr lang="ru-RU" dirty="0" smtClean="0"/>
              <a:t>Шизоидный паттерн общения. Практика в парах.</a:t>
            </a:r>
          </a:p>
          <a:p>
            <a:r>
              <a:rPr lang="ru-RU" dirty="0" smtClean="0"/>
              <a:t>Терапевтический диалог с человеком и его нюансы: зеркальное отражение, ратификация, </a:t>
            </a:r>
            <a:r>
              <a:rPr lang="ru-RU" dirty="0" err="1" smtClean="0"/>
              <a:t>эмпатия</a:t>
            </a:r>
            <a:r>
              <a:rPr lang="ru-RU" dirty="0" smtClean="0"/>
              <a:t>, психологическая рамка ⠀⠀</a:t>
            </a:r>
          </a:p>
          <a:p>
            <a:r>
              <a:rPr lang="ru-RU" dirty="0" smtClean="0"/>
              <a:t>Упражнение «Как ели бы». Практика в парах.</a:t>
            </a:r>
          </a:p>
          <a:p>
            <a:r>
              <a:rPr lang="ru-RU" dirty="0" smtClean="0"/>
              <a:t>Слова с «-« и с «+» резонансом ( анализ реакции тела). Групповая практика.</a:t>
            </a:r>
          </a:p>
          <a:p>
            <a:r>
              <a:rPr lang="ru-RU" dirty="0" smtClean="0"/>
              <a:t>Активизирующие глаголы. Групповая практика.</a:t>
            </a:r>
          </a:p>
          <a:p>
            <a:r>
              <a:rPr lang="ru-RU" dirty="0" smtClean="0"/>
              <a:t>Обобщение в терапевтическом диалоге. Практика в парах.</a:t>
            </a:r>
          </a:p>
          <a:p>
            <a:r>
              <a:rPr lang="ru-RU" dirty="0" smtClean="0"/>
              <a:t>Исключение в терапевтическом диалоге. Практика в парах.</a:t>
            </a:r>
          </a:p>
          <a:p>
            <a:r>
              <a:rPr lang="ru-RU" dirty="0" smtClean="0"/>
              <a:t>Искажения в терапевтическом диалоге. Практика в парах.</a:t>
            </a:r>
          </a:p>
          <a:p>
            <a:r>
              <a:rPr lang="ru-RU" dirty="0" smtClean="0"/>
              <a:t>Запрос и его особенности. Формирование запроса.</a:t>
            </a:r>
          </a:p>
          <a:p>
            <a:r>
              <a:rPr lang="ru-RU" dirty="0" smtClean="0"/>
              <a:t>Упражнение «</a:t>
            </a:r>
            <a:r>
              <a:rPr lang="ru-RU" dirty="0" err="1" smtClean="0"/>
              <a:t>Флудилка</a:t>
            </a:r>
            <a:r>
              <a:rPr lang="ru-RU" dirty="0" smtClean="0"/>
              <a:t>» Практика в парах.</a:t>
            </a:r>
          </a:p>
          <a:p>
            <a:r>
              <a:rPr lang="ru-RU" dirty="0" smtClean="0"/>
              <a:t>Базовые вопросы «чистого языка» Дэвида </a:t>
            </a:r>
            <a:r>
              <a:rPr lang="ru-RU" dirty="0" err="1" smtClean="0"/>
              <a:t>Гроува</a:t>
            </a:r>
            <a:r>
              <a:rPr lang="ru-RU" dirty="0" smtClean="0"/>
              <a:t>: развивающие вопросы, вопросы последовательности и источников.</a:t>
            </a:r>
          </a:p>
          <a:p>
            <a:r>
              <a:rPr lang="ru-RU" dirty="0" smtClean="0"/>
              <a:t>Упражнение «Самый лучший совет». Практика в парах.</a:t>
            </a:r>
          </a:p>
          <a:p>
            <a:r>
              <a:rPr lang="ru-RU" dirty="0" smtClean="0"/>
              <a:t>Метафоры в терапевтическом диалоге.</a:t>
            </a:r>
          </a:p>
          <a:p>
            <a:r>
              <a:rPr lang="ru-RU" dirty="0" smtClean="0"/>
              <a:t>Упражнение по </a:t>
            </a:r>
            <a:r>
              <a:rPr lang="ru-RU" dirty="0" err="1" smtClean="0"/>
              <a:t>самомоделированию</a:t>
            </a:r>
            <a:r>
              <a:rPr lang="ru-RU" dirty="0" smtClean="0"/>
              <a:t>. Теория и практика в парах. (стр.143)</a:t>
            </a:r>
          </a:p>
          <a:p>
            <a:r>
              <a:rPr lang="ru-RU" dirty="0" smtClean="0"/>
              <a:t>Протокол сеанса работы с эмоциональными блоками на уровне физического тела, эмоций и подсознания с применением диалога. Практика в парах.</a:t>
            </a:r>
          </a:p>
          <a:p>
            <a:r>
              <a:rPr lang="ru-RU" b="1" dirty="0" smtClean="0"/>
              <a:t>3 день — </a:t>
            </a:r>
            <a:r>
              <a:rPr lang="ru-RU" dirty="0" smtClean="0"/>
              <a:t> </a:t>
            </a:r>
            <a:r>
              <a:rPr lang="ru-RU" b="1" dirty="0" smtClean="0"/>
              <a:t>Сущностная трансформация. Работа с подсознанием.</a:t>
            </a:r>
            <a:endParaRPr lang="ru-RU" dirty="0" smtClean="0"/>
          </a:p>
          <a:p>
            <a:r>
              <a:rPr lang="ru-RU" dirty="0" smtClean="0"/>
              <a:t>Сущностное состояние: происхождение техники, основные принципы работы.</a:t>
            </a:r>
          </a:p>
          <a:p>
            <a:r>
              <a:rPr lang="ru-RU" dirty="0" smtClean="0"/>
              <a:t>Упражнение «Исследование позитивной цели» Практика.</a:t>
            </a:r>
          </a:p>
          <a:p>
            <a:r>
              <a:rPr lang="ru-RU" dirty="0" smtClean="0"/>
              <a:t>5 сущностных состояний.</a:t>
            </a:r>
          </a:p>
          <a:p>
            <a:r>
              <a:rPr lang="ru-RU" dirty="0" smtClean="0"/>
              <a:t>Критерии сущностных состояний</a:t>
            </a:r>
          </a:p>
          <a:p>
            <a:r>
              <a:rPr lang="ru-RU" dirty="0" smtClean="0"/>
              <a:t>Алгоритм техники «Сущностная трансформация»</a:t>
            </a:r>
          </a:p>
          <a:p>
            <a:r>
              <a:rPr lang="ru-RU" dirty="0" smtClean="0"/>
              <a:t>Процесс сущностной трансформации в обобщающем виде для самостоятельного использования.</a:t>
            </a:r>
          </a:p>
          <a:p>
            <a:r>
              <a:rPr lang="ru-RU" dirty="0" smtClean="0"/>
              <a:t>Техника «Сущностная трансформация» Практика в парах</a:t>
            </a:r>
          </a:p>
          <a:p>
            <a:r>
              <a:rPr lang="ru-RU" dirty="0" smtClean="0"/>
              <a:t> 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/>
            <a:r>
              <a:rPr lang="ru-RU" sz="2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/>
            </a:r>
            <a:br>
              <a:rPr lang="ru-RU" sz="2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</a:br>
            <a:r>
              <a:rPr lang="ru-RU" sz="2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Работа </a:t>
            </a:r>
            <a:r>
              <a:rPr lang="ru-RU" sz="2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с подсознанием- 2. Работа с триединым мозгом. Интеграция души и тела. Восстановление ресурсов данных нам  от рождения. (3 дня)</a:t>
            </a:r>
            <a:r>
              <a:rPr lang="ru-RU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/>
            </a:r>
            <a:br>
              <a:rPr lang="ru-RU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</a:br>
            <a:endParaRPr lang="ru-RU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B05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23528" y="1268760"/>
            <a:ext cx="8363272" cy="5328592"/>
          </a:xfrm>
        </p:spPr>
        <p:txBody>
          <a:bodyPr>
            <a:normAutofit fontScale="32500" lnSpcReduction="20000"/>
          </a:bodyPr>
          <a:lstStyle/>
          <a:p>
            <a:r>
              <a:rPr lang="ru-RU" b="1" dirty="0" smtClean="0"/>
              <a:t>День 1 — Работа с триединым мозгом. Интеграция души и тела.</a:t>
            </a:r>
            <a:endParaRPr lang="ru-RU" dirty="0" smtClean="0"/>
          </a:p>
          <a:p>
            <a:r>
              <a:rPr lang="ru-RU" dirty="0" smtClean="0"/>
              <a:t>Теория триединого мозга</a:t>
            </a:r>
          </a:p>
          <a:p>
            <a:r>
              <a:rPr lang="ru-RU" dirty="0" smtClean="0"/>
              <a:t>Правила работы с рептильным мозгом, мозгом млекопитающего и </a:t>
            </a:r>
            <a:r>
              <a:rPr lang="ru-RU" dirty="0" err="1" smtClean="0"/>
              <a:t>неокортексом</a:t>
            </a:r>
            <a:endParaRPr lang="ru-RU" dirty="0" smtClean="0"/>
          </a:p>
          <a:p>
            <a:r>
              <a:rPr lang="ru-RU" dirty="0" smtClean="0"/>
              <a:t>Работа с триединым мозгом. Практика в парах.</a:t>
            </a:r>
          </a:p>
          <a:p>
            <a:r>
              <a:rPr lang="ru-RU" dirty="0" smtClean="0"/>
              <a:t>Сердце и его эмоциональный мир. Энергетические взаимосвязи сердца и внутренних органов</a:t>
            </a:r>
          </a:p>
          <a:p>
            <a:r>
              <a:rPr lang="ru-RU" dirty="0" smtClean="0"/>
              <a:t>Упражнение «Дыхание сердцем».  Групповая практика.</a:t>
            </a:r>
          </a:p>
          <a:p>
            <a:r>
              <a:rPr lang="ru-RU" dirty="0" smtClean="0"/>
              <a:t>Упражнение «Сосредоточение в Сердце». Групповая практика.</a:t>
            </a:r>
          </a:p>
          <a:p>
            <a:r>
              <a:rPr lang="ru-RU" dirty="0" smtClean="0"/>
              <a:t>Правила работы специалиста через сердце. Работа через сердце. Практика в парах.</a:t>
            </a:r>
          </a:p>
          <a:p>
            <a:r>
              <a:rPr lang="ru-RU" dirty="0" smtClean="0"/>
              <a:t>Терапевтический диалог при работе с сердцем. Особенности диалога и  алгоритм техники. Практика в парах.</a:t>
            </a:r>
          </a:p>
          <a:p>
            <a:r>
              <a:rPr lang="ru-RU" dirty="0" smtClean="0"/>
              <a:t>Тело, его сознание, желания… Особенности диалога и  алгоритм техники. Практика в парах.</a:t>
            </a:r>
          </a:p>
          <a:p>
            <a:r>
              <a:rPr lang="ru-RU" dirty="0" smtClean="0"/>
              <a:t>Душа… Миф или реальность? Прикосновение к душе. Особенности работы с душой.</a:t>
            </a:r>
          </a:p>
          <a:p>
            <a:r>
              <a:rPr lang="ru-RU" dirty="0" smtClean="0"/>
              <a:t>Целостность Алгоритм работы, особенности интеграции души и тела. Особенности диалога и выстраивание взаимосвязей между сердцем, мозгом, душой и телом.</a:t>
            </a:r>
          </a:p>
          <a:p>
            <a:r>
              <a:rPr lang="ru-RU" b="1" dirty="0" smtClean="0"/>
              <a:t>День 2-3</a:t>
            </a:r>
          </a:p>
          <a:p>
            <a:r>
              <a:rPr lang="ru-RU" dirty="0" smtClean="0"/>
              <a:t>С момента зачатия и до текущего момента возникала много разных ситуаций, которые блокировали течении энергии в организме и влияли на вектор развития..</a:t>
            </a:r>
          </a:p>
          <a:p>
            <a:r>
              <a:rPr lang="ru-RU" dirty="0" smtClean="0"/>
              <a:t>Различные этапы рождения могут вызвать различные страдания. На каждом этапе ребенок находится под угрозой физической смерти и должен использовать некую стратегию, помогающую ему выжить. При этом на каждом последующем этапе он пытается вновь использо­вать предыдущие стратегии, но то, что сработало на предыдущем этапе, неэффективно на следующих, поэтому он вынужден искать новые ре­шения.</a:t>
            </a:r>
          </a:p>
          <a:p>
            <a:r>
              <a:rPr lang="ru-RU" dirty="0" smtClean="0"/>
              <a:t>В каждом возрастном периоде ребенок вместе с признанием или не признанием его потребностей формирует в себе ответы на важные экзистенциальные темы</a:t>
            </a:r>
          </a:p>
          <a:p>
            <a:r>
              <a:rPr lang="ru-RU" dirty="0" smtClean="0"/>
              <a:t>Каждый значимый блок, каждое значимое незавершенное действие влияет на наше состояние сегодня. На занятии с помощью терапевтического диалога мы находим эти заблокированные ресурсы и восстанавливаем психологический и энергетический потенциал человека.</a:t>
            </a:r>
          </a:p>
          <a:p>
            <a:r>
              <a:rPr lang="ru-RU" dirty="0" smtClean="0"/>
              <a:t>Теория от зачатия до рождения.</a:t>
            </a:r>
          </a:p>
          <a:p>
            <a:r>
              <a:rPr lang="ru-RU" dirty="0" smtClean="0"/>
              <a:t>Семь этапов рождения по Бернару </a:t>
            </a:r>
            <a:r>
              <a:rPr lang="ru-RU" dirty="0" err="1" smtClean="0"/>
              <a:t>Монто</a:t>
            </a:r>
            <a:r>
              <a:rPr lang="ru-RU" dirty="0" smtClean="0"/>
              <a:t>. Направленная визуализация внутренних процессов.</a:t>
            </a:r>
          </a:p>
          <a:p>
            <a:r>
              <a:rPr lang="ru-RU" dirty="0" smtClean="0"/>
              <a:t>Базовые перинатальные матрицы </a:t>
            </a:r>
            <a:r>
              <a:rPr lang="ru-RU" dirty="0" err="1" smtClean="0"/>
              <a:t>Грофа</a:t>
            </a:r>
            <a:r>
              <a:rPr lang="ru-RU" dirty="0" smtClean="0"/>
              <a:t>.</a:t>
            </a:r>
          </a:p>
          <a:p>
            <a:r>
              <a:rPr lang="ru-RU" dirty="0" smtClean="0"/>
              <a:t>Ранняя травма. Теория и практика в парах.</a:t>
            </a:r>
          </a:p>
          <a:p>
            <a:r>
              <a:rPr lang="ru-RU" dirty="0" smtClean="0"/>
              <a:t>Важные экзистенциальные темы в жизни каждого человека. Групповые упражнения.</a:t>
            </a:r>
          </a:p>
          <a:p>
            <a:r>
              <a:rPr lang="ru-RU" dirty="0" smtClean="0"/>
              <a:t>Процессы до и после зачатия. Основные точки в работе. Алгоритм терапевтического диалога. Теория и практика в парах.</a:t>
            </a:r>
          </a:p>
          <a:p>
            <a:r>
              <a:rPr lang="ru-RU" dirty="0" smtClean="0"/>
              <a:t>Завершение биологических родовых процессов. Теория и практика в парах.</a:t>
            </a:r>
          </a:p>
          <a:p>
            <a:r>
              <a:rPr lang="ru-RU" dirty="0" smtClean="0"/>
              <a:t>Завершение биологических родовых процессов после выкидыша или аборта. Теория и практика в парах.</a:t>
            </a:r>
          </a:p>
          <a:p>
            <a:r>
              <a:rPr lang="ru-RU" dirty="0" smtClean="0"/>
              <a:t>Завершение биологического процесса смерти. Теория и практика в парах.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457200" lvl="0" indent="-457200"/>
            <a:r>
              <a:rPr lang="ru-RU" sz="2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Функциональное восстановление внутренних органов. Модуль 1   (3дня)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1520" y="1340768"/>
            <a:ext cx="8435280" cy="5400600"/>
          </a:xfrm>
        </p:spPr>
        <p:txBody>
          <a:bodyPr>
            <a:normAutofit fontScale="32500" lnSpcReduction="20000"/>
          </a:bodyPr>
          <a:lstStyle/>
          <a:p>
            <a:r>
              <a:rPr lang="ru-RU" b="1" dirty="0" smtClean="0"/>
              <a:t>1 день — тимус, легкие, печень, жёлчный:</a:t>
            </a:r>
            <a:endParaRPr lang="ru-RU" dirty="0" smtClean="0"/>
          </a:p>
          <a:p>
            <a:r>
              <a:rPr lang="ru-RU" dirty="0" smtClean="0"/>
              <a:t>Теория: физиологическое движение органов, поверхности скольжения, прикрепления. Циклы в организме человека.</a:t>
            </a:r>
          </a:p>
          <a:p>
            <a:r>
              <a:rPr lang="ru-RU" dirty="0" smtClean="0"/>
              <a:t>Анатомия и физиология: грудная клетка, диафрагма, тимус</a:t>
            </a:r>
          </a:p>
          <a:p>
            <a:r>
              <a:rPr lang="ru-RU" dirty="0" smtClean="0"/>
              <a:t>Групповая направленная визуализация, где каждый сможет почувствовать как работает его тело, как дышит диафрагма, легкие, как работают основные и дополнительные дыхательные мышцы.</a:t>
            </a:r>
          </a:p>
          <a:p>
            <a:r>
              <a:rPr lang="ru-RU" dirty="0" smtClean="0"/>
              <a:t>Техника «Эмоциональное прослушивание»</a:t>
            </a:r>
          </a:p>
          <a:p>
            <a:r>
              <a:rPr lang="ru-RU" dirty="0" smtClean="0"/>
              <a:t>Структуральные техники на ГК (освобождение ГК, работа с диафрагмой, межреберными нервами, тимусом)</a:t>
            </a:r>
          </a:p>
          <a:p>
            <a:r>
              <a:rPr lang="ru-RU" dirty="0" smtClean="0"/>
              <a:t>Анатомия и физиология: легкие</a:t>
            </a:r>
          </a:p>
          <a:p>
            <a:r>
              <a:rPr lang="ru-RU" dirty="0" smtClean="0"/>
              <a:t>Структуральные техники (работа с париетальной плеврой, с долями легкого, восстановление подвижности между париетальной и висцеральной плеврой, работа с трахеями и бронхами).</a:t>
            </a:r>
          </a:p>
          <a:p>
            <a:r>
              <a:rPr lang="ru-RU" dirty="0" smtClean="0"/>
              <a:t>Анатомия и физиология печени и желчного.</a:t>
            </a:r>
          </a:p>
          <a:p>
            <a:r>
              <a:rPr lang="ru-RU" dirty="0" smtClean="0"/>
              <a:t>Техники структуральные (фасциальная подвижность печени, желчного пузыря, желчных протоков).</a:t>
            </a:r>
          </a:p>
          <a:p>
            <a:r>
              <a:rPr lang="ru-RU" b="1" dirty="0" smtClean="0"/>
              <a:t>2 день — сердце, желудок, селезенка, почки, надпочечники:</a:t>
            </a:r>
            <a:endParaRPr lang="ru-RU" dirty="0" smtClean="0"/>
          </a:p>
          <a:p>
            <a:r>
              <a:rPr lang="ru-RU" dirty="0" smtClean="0"/>
              <a:t>Анатомия и </a:t>
            </a:r>
            <a:r>
              <a:rPr lang="ru-RU" dirty="0" err="1" smtClean="0"/>
              <a:t>физиология:сердце</a:t>
            </a:r>
            <a:endParaRPr lang="ru-RU" dirty="0" smtClean="0"/>
          </a:p>
          <a:p>
            <a:r>
              <a:rPr lang="ru-RU" dirty="0" smtClean="0"/>
              <a:t>Структуральные техники (тест на подвижность перикарда, техника со связками перикарда)</a:t>
            </a:r>
          </a:p>
          <a:p>
            <a:r>
              <a:rPr lang="ru-RU" dirty="0" smtClean="0"/>
              <a:t>Техники прикосновения и намерения  — работа с большим и малым кругом кровообращения.</a:t>
            </a:r>
          </a:p>
          <a:p>
            <a:r>
              <a:rPr lang="ru-RU" dirty="0" smtClean="0"/>
              <a:t>Анатомия и физиология: желудок, селезенка</a:t>
            </a:r>
          </a:p>
          <a:p>
            <a:r>
              <a:rPr lang="ru-RU" dirty="0" smtClean="0"/>
              <a:t>Структуральные техники (работа с пищеводом, с пищеводно-желудочным сфинктером, со связками желудка, с блуждающим нервом).</a:t>
            </a:r>
          </a:p>
          <a:p>
            <a:r>
              <a:rPr lang="ru-RU" dirty="0" smtClean="0"/>
              <a:t>Анатомия и физиология: почки и надпочечники</a:t>
            </a:r>
          </a:p>
          <a:p>
            <a:r>
              <a:rPr lang="ru-RU" dirty="0" smtClean="0"/>
              <a:t>Техники структуральные: работа с пупочными связками, с мочеточниками, фасциальная подвижность зоны проекции почек.</a:t>
            </a:r>
          </a:p>
          <a:p>
            <a:r>
              <a:rPr lang="ru-RU" dirty="0" smtClean="0"/>
              <a:t>Балансировка нервных сплетений</a:t>
            </a:r>
          </a:p>
          <a:p>
            <a:r>
              <a:rPr lang="ru-RU" b="1" dirty="0" smtClean="0"/>
              <a:t>3 день (кишечник, поджелудочная, мочевой, матка, яичники, простата)</a:t>
            </a:r>
            <a:endParaRPr lang="ru-RU" dirty="0" smtClean="0"/>
          </a:p>
          <a:p>
            <a:r>
              <a:rPr lang="ru-RU" dirty="0" smtClean="0"/>
              <a:t>НЛП техника для работы с негативными эмоциями.</a:t>
            </a:r>
          </a:p>
          <a:p>
            <a:r>
              <a:rPr lang="ru-RU" dirty="0" smtClean="0"/>
              <a:t>Нюансы в работе с внутренними органами, блоками.</a:t>
            </a:r>
          </a:p>
          <a:p>
            <a:r>
              <a:rPr lang="ru-RU" dirty="0" smtClean="0"/>
              <a:t>Анатомия и физиология: тонкий, толстый кишечник, поджелудочная железа</a:t>
            </a:r>
          </a:p>
          <a:p>
            <a:r>
              <a:rPr lang="ru-RU" dirty="0" smtClean="0"/>
              <a:t>Структуральные техники .Освобождение углов кишечника, работа с брыжейкой тонкого кишечника, работа со сфинктерами, освобождение пояснично-крестцового сплетения, эмоциональное освобождение тонкого кишечника.</a:t>
            </a:r>
          </a:p>
          <a:p>
            <a:r>
              <a:rPr lang="ru-RU" dirty="0" smtClean="0"/>
              <a:t>Отработка техник в парах</a:t>
            </a:r>
          </a:p>
          <a:p>
            <a:r>
              <a:rPr lang="ru-RU" dirty="0" smtClean="0"/>
              <a:t>Анатомия и физиология: мочевой пузырь</a:t>
            </a:r>
          </a:p>
          <a:p>
            <a:r>
              <a:rPr lang="ru-RU" dirty="0" smtClean="0"/>
              <a:t>Структуральные техники</a:t>
            </a:r>
          </a:p>
          <a:p>
            <a:r>
              <a:rPr lang="ru-RU" dirty="0" smtClean="0"/>
              <a:t>Анатомия и физиология: матка, яичники, простата</a:t>
            </a:r>
          </a:p>
          <a:p>
            <a:r>
              <a:rPr lang="ru-RU" dirty="0" smtClean="0"/>
              <a:t>Структуральные техники. Глобальная техника на восстановление подвижности матки, взаимосвязь глаза -яичники, особенности техники, взаимосвязь симфиза с верхней челюстью, синхронизация гипоталамуса и гипофиза, восстановление связи матки, яичников и мозга, особенности работы с простатой .</a:t>
            </a:r>
          </a:p>
          <a:p>
            <a:r>
              <a:rPr lang="ru-RU" dirty="0" smtClean="0"/>
              <a:t>Отработка техник в парах</a:t>
            </a:r>
          </a:p>
          <a:p>
            <a:r>
              <a:rPr lang="ru-RU" dirty="0" smtClean="0"/>
              <a:t>Алгоритм работы . Сессия 50 -60 минут, где вы научитесь правильно выстраивать работу с телом и закрепите навыки, полученные на семинаре.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457200" lvl="0" indent="-457200"/>
            <a:r>
              <a:rPr lang="ru-RU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Функциональное восстановление внутренних органов. Модуль </a:t>
            </a:r>
            <a:r>
              <a:rPr lang="ru-RU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2   </a:t>
            </a:r>
            <a:r>
              <a:rPr lang="ru-RU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(3дня)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9512" y="1412776"/>
            <a:ext cx="8784976" cy="5328592"/>
          </a:xfrm>
        </p:spPr>
        <p:txBody>
          <a:bodyPr>
            <a:normAutofit fontScale="32500" lnSpcReduction="20000"/>
          </a:bodyPr>
          <a:lstStyle/>
          <a:p>
            <a:r>
              <a:rPr lang="ru-RU" dirty="0" smtClean="0"/>
              <a:t>Висцеральное восстановление, его важность, особенности работы с внутренними органами. Особенности работы через фасцию, через связки, сосуды, нервы. Основные взаимосвязи в теле, которые приводят к нарушениям работы внутренних органов и способы работы с ними. Полости тела. Взаимосвязь между грудной, брюшной полостями. Теория. Анатомия и физиология </a:t>
            </a:r>
            <a:r>
              <a:rPr lang="ru-RU" dirty="0" err="1" smtClean="0"/>
              <a:t>сердечно-сосудистой</a:t>
            </a:r>
            <a:r>
              <a:rPr lang="ru-RU" dirty="0" smtClean="0"/>
              <a:t> и нервной систем. Важность, особенности работы с ними.</a:t>
            </a:r>
          </a:p>
          <a:p>
            <a:r>
              <a:rPr lang="ru-RU" dirty="0" smtClean="0"/>
              <a:t>Поиск первичного поражения через физическое тело и через тонкое тело. Выслушивание руками через контакт с телом и бесконтактное выслушивание. Теория и практика в парах</a:t>
            </a:r>
          </a:p>
          <a:p>
            <a:r>
              <a:rPr lang="ru-RU" dirty="0" smtClean="0"/>
              <a:t>Крестцово-копчиковое нервное сплетение, его влияние на внутренние органы и глобальна Копчик и его взаимосвязь с внутренними органами. Диагностика положение копчика, работа с копчиком. • Диагностика положения копчика • Работа со связками копчика • Работа с крестцово-копчиковым сочленением</a:t>
            </a:r>
          </a:p>
          <a:p>
            <a:r>
              <a:rPr lang="ru-RU" dirty="0" smtClean="0"/>
              <a:t>ТМО и ее взаимосвязь с внутренними органами. Работа с ТМО Конский хвост и терминальная нить. Особенности работы с ними.</a:t>
            </a:r>
          </a:p>
          <a:p>
            <a:r>
              <a:rPr lang="ru-RU" dirty="0" smtClean="0"/>
              <a:t>1 ребро, его особенности, восстановление положения 1 ребра.</a:t>
            </a:r>
          </a:p>
          <a:p>
            <a:r>
              <a:rPr lang="ru-RU" dirty="0" smtClean="0"/>
              <a:t>Анатомия и физиология: сердце, кровоснабжение, венозный отток иннервация. Непарная и </a:t>
            </a:r>
            <a:r>
              <a:rPr lang="ru-RU" dirty="0" err="1" smtClean="0"/>
              <a:t>полунепарные</a:t>
            </a:r>
            <a:r>
              <a:rPr lang="ru-RU" dirty="0" smtClean="0"/>
              <a:t> вены, их важность и работа с ними. Функциональное восстановление сердца: аорта, дуга аорты, коронарные артерии, клапаны, верхняя и нижняя полые вены, диафрагмальный нерв, симпатическая иннервация.</a:t>
            </a:r>
          </a:p>
          <a:p>
            <a:r>
              <a:rPr lang="ru-RU" dirty="0" smtClean="0"/>
              <a:t>Анатомия и физиология: легкие, кровоснабжение, венозный отток, иннервация, Функциональное восстановление легких: ворота легких. Точечная работа с ограниченными участками легких.</a:t>
            </a:r>
          </a:p>
          <a:p>
            <a:r>
              <a:rPr lang="ru-RU" dirty="0" smtClean="0"/>
              <a:t>Анатомия и физиология: печень, кровоснабжение, иннервация, Функциональное восстановление печени: • точечная техника на печени • воротная вена и ее связи с органами. Особенности работы</a:t>
            </a:r>
          </a:p>
          <a:p>
            <a:r>
              <a:rPr lang="ru-RU" dirty="0" smtClean="0"/>
              <a:t>Анатомия и физиология: желудок, поджелудочная железа, кровоснабжение, иннервация, Функциональное восстановление при грыже диафрагмальное отверстия</a:t>
            </a:r>
          </a:p>
          <a:p>
            <a:r>
              <a:rPr lang="ru-RU" dirty="0" smtClean="0"/>
              <a:t>Поджелудочная железа и сосуды, на которые они влияет. Особенности работы.</a:t>
            </a:r>
          </a:p>
          <a:p>
            <a:r>
              <a:rPr lang="ru-RU" dirty="0" smtClean="0"/>
              <a:t>Брюшная полость, кровоснабжение и иннервация органов. Послойная пальпация брюшной стенки живота. Работа с брюшиной, особенности работы с большим сальником. Работа с брюшной аортой Толстый кишечник, особенности его иннервации, техники по функциональному восстановлению его работы. 12 перстная кишка и ее функциональное восстановление</a:t>
            </a:r>
          </a:p>
          <a:p>
            <a:r>
              <a:rPr lang="ru-RU" dirty="0" smtClean="0"/>
              <a:t>Анатомия и физиология: почки, кровоснабжение, иннервация, Функциональное восстановление почек: • Глобальная техника с почками, которая задействует всю цепочку поражения. • Техника с воротами почек. Особенности левой почки и особенности работы с ней. • Техника на почке при опущении</a:t>
            </a:r>
          </a:p>
          <a:p>
            <a:r>
              <a:rPr lang="ru-RU" dirty="0" smtClean="0"/>
              <a:t>Прямая кишка, проблемы, особенности работы • Глобальное фасциальное восстановление таза • Работа с прямой кишкой </a:t>
            </a:r>
            <a:r>
              <a:rPr lang="ru-RU" dirty="0" err="1" smtClean="0"/>
              <a:t>Дугласово</a:t>
            </a:r>
            <a:r>
              <a:rPr lang="ru-RU" dirty="0" smtClean="0"/>
              <a:t> пространство, особенности у женщин и мужчин. Техника работы</a:t>
            </a:r>
          </a:p>
          <a:p>
            <a:r>
              <a:rPr lang="ru-RU" dirty="0" smtClean="0"/>
              <a:t>Паховый канал, особенности у женщин и мужчин, особенности работы при </a:t>
            </a:r>
            <a:r>
              <a:rPr lang="ru-RU" dirty="0" err="1" smtClean="0"/>
              <a:t>варикоцеле</a:t>
            </a:r>
            <a:r>
              <a:rPr lang="ru-RU" dirty="0" smtClean="0"/>
              <a:t>.</a:t>
            </a:r>
          </a:p>
          <a:p>
            <a:r>
              <a:rPr lang="ru-RU" dirty="0" smtClean="0"/>
              <a:t>Связь «мозг-орган», особенности восстановления этой связи. Дыхание органа.</a:t>
            </a:r>
          </a:p>
          <a:p>
            <a:r>
              <a:rPr lang="ru-RU" dirty="0" smtClean="0"/>
              <a:t>Алгоритм работы . Сессия 50 -60 минут, где вы научитесь правильно выстраивать работу с телом и закрепите навыки, полученные на семинаре.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Чакры с позиции восточной медицины -  1.  Основы работы с чакрами и их связь с мозгом, с нервными сплетениями и эндокринными железами. (2 дня)</a:t>
            </a:r>
            <a:endParaRPr lang="ru-RU" sz="24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B05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1520" y="1412776"/>
            <a:ext cx="8712968" cy="5256584"/>
          </a:xfrm>
        </p:spPr>
        <p:txBody>
          <a:bodyPr>
            <a:noAutofit/>
          </a:bodyPr>
          <a:lstStyle/>
          <a:p>
            <a:r>
              <a:rPr lang="ru-RU" sz="1100" b="1" dirty="0" smtClean="0"/>
              <a:t>День 1 —   7 чакр — 7 уровней развития.</a:t>
            </a:r>
            <a:endParaRPr lang="ru-RU" sz="1100" dirty="0" smtClean="0"/>
          </a:p>
          <a:p>
            <a:r>
              <a:rPr lang="ru-RU" sz="1100" dirty="0" smtClean="0"/>
              <a:t>1.Чакры</a:t>
            </a:r>
            <a:r>
              <a:rPr lang="ru-RU" sz="1100" dirty="0" smtClean="0"/>
              <a:t>, история их происхождения. Основные 7 чакр. Связь нижних трех и верхних трех чакр. Что их блокирует, что позволяют, за что отвечают, время развития, цели, уровень развития сознания. </a:t>
            </a:r>
          </a:p>
          <a:p>
            <a:r>
              <a:rPr lang="ru-RU" sz="1100" dirty="0" smtClean="0"/>
              <a:t>2.Чакры и их признаки </a:t>
            </a:r>
            <a:r>
              <a:rPr lang="ru-RU" sz="1100" dirty="0" err="1" smtClean="0"/>
              <a:t>гиперактивности</a:t>
            </a:r>
            <a:r>
              <a:rPr lang="ru-RU" sz="1100" dirty="0" smtClean="0"/>
              <a:t>, недостатка энергии, признаки равновесия.  </a:t>
            </a:r>
          </a:p>
          <a:p>
            <a:r>
              <a:rPr lang="ru-RU" sz="1100" dirty="0" smtClean="0"/>
              <a:t>3.Древние энергетические системы человека.</a:t>
            </a:r>
          </a:p>
          <a:p>
            <a:r>
              <a:rPr lang="ru-RU" sz="1100" dirty="0" smtClean="0"/>
              <a:t>4.Работа через сердце. Теория и практика.</a:t>
            </a:r>
          </a:p>
          <a:p>
            <a:r>
              <a:rPr lang="ru-RU" sz="1100" dirty="0" smtClean="0"/>
              <a:t>5.Пирамида  потребностей и ее связь с чакрами.</a:t>
            </a:r>
          </a:p>
          <a:p>
            <a:r>
              <a:rPr lang="ru-RU" sz="1100" dirty="0" smtClean="0"/>
              <a:t>6.Проекции чакр на ладошках, стопах. Каналы на стопах и на кистях. Теория и практика в парах.</a:t>
            </a:r>
          </a:p>
          <a:p>
            <a:r>
              <a:rPr lang="ru-RU" sz="1100" dirty="0" smtClean="0"/>
              <a:t>7.Восходящие и нисходящие потоки.</a:t>
            </a:r>
          </a:p>
          <a:p>
            <a:r>
              <a:rPr lang="ru-RU" sz="1100" dirty="0" smtClean="0"/>
              <a:t>8.3 энергетических канала </a:t>
            </a:r>
            <a:r>
              <a:rPr lang="ru-RU" sz="1100" dirty="0" err="1" smtClean="0"/>
              <a:t>Ида</a:t>
            </a:r>
            <a:r>
              <a:rPr lang="ru-RU" sz="1100" dirty="0" smtClean="0"/>
              <a:t>, </a:t>
            </a:r>
            <a:r>
              <a:rPr lang="ru-RU" sz="1100" dirty="0" err="1" smtClean="0"/>
              <a:t>Пингала</a:t>
            </a:r>
            <a:r>
              <a:rPr lang="ru-RU" sz="1100" dirty="0" smtClean="0"/>
              <a:t>, </a:t>
            </a:r>
            <a:r>
              <a:rPr lang="ru-RU" sz="1100" dirty="0" err="1" smtClean="0"/>
              <a:t>Сушумна</a:t>
            </a:r>
            <a:r>
              <a:rPr lang="ru-RU" sz="1100" dirty="0" smtClean="0"/>
              <a:t>. Особенности работы с ними. Теория и практика в парах.</a:t>
            </a:r>
          </a:p>
          <a:p>
            <a:r>
              <a:rPr lang="ru-RU" sz="1100" dirty="0" smtClean="0"/>
              <a:t>9.Управление чакрами через движение и намерение. Теория и практика в парах.</a:t>
            </a:r>
          </a:p>
          <a:p>
            <a:r>
              <a:rPr lang="ru-RU" sz="1100" dirty="0" smtClean="0"/>
              <a:t>10.Дыхание чакрами (в одиночку и в парах). Теория и практика в парах.</a:t>
            </a:r>
          </a:p>
          <a:p>
            <a:r>
              <a:rPr lang="ru-RU" sz="1100" dirty="0" smtClean="0"/>
              <a:t>11.Прослушивание чакр, их балансировка. Движение, скорость, интенсивность работы, синхронизация. Теория и практика в парах.</a:t>
            </a:r>
          </a:p>
          <a:p>
            <a:r>
              <a:rPr lang="ru-RU" sz="1100" dirty="0" smtClean="0"/>
              <a:t>12.Чакры и взаимодействие с другими людьми. Теория и практика в парах.</a:t>
            </a:r>
          </a:p>
          <a:p>
            <a:r>
              <a:rPr lang="ru-RU" sz="1100" dirty="0" smtClean="0"/>
              <a:t>13.Чакры и их влияние на наши желания. Теория и практика в парах.</a:t>
            </a:r>
          </a:p>
          <a:p>
            <a:r>
              <a:rPr lang="ru-RU" sz="1100" dirty="0" smtClean="0"/>
              <a:t>14.Теория триединого мозга. Чакры и триединый мозг. Теория и практика в парах.</a:t>
            </a:r>
          </a:p>
          <a:p>
            <a:r>
              <a:rPr lang="ru-RU" sz="1100" b="1" dirty="0" smtClean="0"/>
              <a:t> День — 2 —  Связь чакр с нервными сплетениями и эндокринными железами.</a:t>
            </a:r>
            <a:endParaRPr lang="ru-RU" sz="1100" dirty="0" smtClean="0"/>
          </a:p>
          <a:p>
            <a:r>
              <a:rPr lang="ru-RU" sz="1100" dirty="0" smtClean="0"/>
              <a:t>1.Особенности чакр у мужчин и у женщин.</a:t>
            </a:r>
          </a:p>
          <a:p>
            <a:r>
              <a:rPr lang="ru-RU" sz="1100" dirty="0" smtClean="0"/>
              <a:t>2.Якоря. Договор с бессознательным.</a:t>
            </a:r>
          </a:p>
          <a:p>
            <a:r>
              <a:rPr lang="ru-RU" sz="1100" dirty="0" smtClean="0"/>
              <a:t>3.Желания чакр. Теория и групповая практика.</a:t>
            </a:r>
          </a:p>
          <a:p>
            <a:r>
              <a:rPr lang="ru-RU" sz="1100" dirty="0" smtClean="0"/>
              <a:t>4.Изменение реальности и истинны для чакр. Теория и групповая практика.</a:t>
            </a:r>
          </a:p>
          <a:p>
            <a:r>
              <a:rPr lang="ru-RU" sz="1100" dirty="0" smtClean="0"/>
              <a:t>5.Агрессивный отклик чакр, эмоции, блокирующие чакры, основное информационное наполнение чакр.</a:t>
            </a:r>
          </a:p>
          <a:p>
            <a:r>
              <a:rPr lang="ru-RU" sz="1100" dirty="0" smtClean="0"/>
              <a:t>6.Глубинная проработка 7 основных чакр и их блоков  через диалог. Теория и практика в парах.</a:t>
            </a:r>
          </a:p>
          <a:p>
            <a:r>
              <a:rPr lang="ru-RU" sz="1100" dirty="0" smtClean="0"/>
              <a:t>7.Основные нервные сплетения организма. Взаимосвязь нервных сплетений и чакр. Техника на их синхронизацию. Теория и практика в парах.</a:t>
            </a:r>
          </a:p>
          <a:p>
            <a:r>
              <a:rPr lang="ru-RU" sz="1100" dirty="0" smtClean="0"/>
              <a:t>8.Чакры и эндокринные железы. Техника на их </a:t>
            </a:r>
            <a:r>
              <a:rPr lang="ru-RU" sz="1100" dirty="0" err="1" smtClean="0"/>
              <a:t>синхронизацию.Теория</a:t>
            </a:r>
            <a:r>
              <a:rPr lang="ru-RU" sz="1100" dirty="0" smtClean="0"/>
              <a:t> и практика в парах.</a:t>
            </a:r>
          </a:p>
          <a:p>
            <a:endParaRPr lang="ru-RU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/>
            <a:r>
              <a:rPr lang="ru-RU" sz="31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/>
            </a:r>
            <a:br>
              <a:rPr lang="ru-RU" sz="31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</a:br>
            <a:r>
              <a:rPr lang="ru-RU" sz="31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Чакры </a:t>
            </a:r>
            <a:r>
              <a:rPr lang="ru-RU" sz="31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с позиции восточной медицины – 2. Основные и дополнительные чакры и их влияние на нашу жизнь.  (2 дня) 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40000" lnSpcReduction="20000"/>
          </a:bodyPr>
          <a:lstStyle/>
          <a:p>
            <a:r>
              <a:rPr lang="ru-RU" b="1" dirty="0" smtClean="0"/>
              <a:t>День 1  — Настоящее, прошлое, будущее.</a:t>
            </a:r>
            <a:endParaRPr lang="ru-RU" dirty="0" smtClean="0"/>
          </a:p>
          <a:p>
            <a:r>
              <a:rPr lang="ru-RU" dirty="0" smtClean="0"/>
              <a:t>Теория. Основные факты о чакрах . Чакры и зависимости</a:t>
            </a:r>
          </a:p>
          <a:p>
            <a:r>
              <a:rPr lang="ru-RU" dirty="0" smtClean="0"/>
              <a:t>Теория. Конфигурация чакр: левая и правая стороны, передняя и задняя стороны, внутренний и внешний круг, центральная точка.</a:t>
            </a:r>
          </a:p>
          <a:p>
            <a:r>
              <a:rPr lang="ru-RU" dirty="0" smtClean="0"/>
              <a:t>Информационный конфликт полушарий, конфликт зрительных образов, конфликт слуховой. Практика в парах.</a:t>
            </a:r>
          </a:p>
          <a:p>
            <a:r>
              <a:rPr lang="ru-RU" dirty="0" smtClean="0"/>
              <a:t>Взаимосвязь правой и левой части чакры с полушариями мозга. Практика в парах.</a:t>
            </a:r>
          </a:p>
          <a:p>
            <a:r>
              <a:rPr lang="ru-RU" dirty="0" smtClean="0"/>
              <a:t>Восстановление матрицы чакры. Практика в парах.</a:t>
            </a:r>
          </a:p>
          <a:p>
            <a:r>
              <a:rPr lang="ru-RU" dirty="0" smtClean="0"/>
              <a:t>Изменение паттерна поведения. Формирование позитивного опыта, фиксация его в здесь и сейчас и направление в будущее. Практика в парах.</a:t>
            </a:r>
          </a:p>
          <a:p>
            <a:r>
              <a:rPr lang="ru-RU" dirty="0" smtClean="0"/>
              <a:t>Балансировка </a:t>
            </a:r>
            <a:r>
              <a:rPr lang="ru-RU" dirty="0" err="1" smtClean="0"/>
              <a:t>чакральной</a:t>
            </a:r>
            <a:r>
              <a:rPr lang="ru-RU" dirty="0" smtClean="0"/>
              <a:t> системы. Практика в парах.</a:t>
            </a:r>
          </a:p>
          <a:p>
            <a:r>
              <a:rPr lang="ru-RU" b="1" dirty="0" smtClean="0"/>
              <a:t>День -2 — Дополнительные чакры и их влияние на нашу жизнь.</a:t>
            </a:r>
            <a:endParaRPr lang="ru-RU" dirty="0" smtClean="0"/>
          </a:p>
          <a:p>
            <a:r>
              <a:rPr lang="ru-RU" dirty="0" smtClean="0"/>
              <a:t>Нижние чакры и их влияние на нашу жизнь. Особенности работы с ними.</a:t>
            </a:r>
          </a:p>
          <a:p>
            <a:r>
              <a:rPr lang="ru-RU" dirty="0" smtClean="0"/>
              <a:t>Балансировка основных чакр. Практика в парах.</a:t>
            </a:r>
          </a:p>
          <a:p>
            <a:r>
              <a:rPr lang="ru-RU" dirty="0" smtClean="0"/>
              <a:t>Ладонные чакры, чакры на ступнях, пальцевые чакры, половые чакры, чакры на висках, на сосках. Теория и практика в парах.</a:t>
            </a:r>
          </a:p>
          <a:p>
            <a:r>
              <a:rPr lang="ru-RU" dirty="0" smtClean="0"/>
              <a:t>Работа с нижними чакрами. Восстановление их и связь с 1 чакрой. Практика в парах.</a:t>
            </a:r>
          </a:p>
          <a:p>
            <a:r>
              <a:rPr lang="ru-RU" dirty="0" smtClean="0"/>
              <a:t>Чакра сердца и ее взаимосвязь с другими чакрами. Особенности работы с чакрой сердца. Теория и практика в парах.</a:t>
            </a:r>
          </a:p>
          <a:p>
            <a:r>
              <a:rPr lang="ru-RU" dirty="0" smtClean="0"/>
              <a:t>Пупочная чакра. Теория и практика в парах.</a:t>
            </a:r>
          </a:p>
          <a:p>
            <a:r>
              <a:rPr lang="ru-RU" dirty="0" smtClean="0"/>
              <a:t>Селезеночная чакра и ее связь с основными чакрами человека. Теория и практика в парах.</a:t>
            </a:r>
          </a:p>
          <a:p>
            <a:r>
              <a:rPr lang="ru-RU" dirty="0" err="1" smtClean="0"/>
              <a:t>Лалана-чакра</a:t>
            </a:r>
            <a:r>
              <a:rPr lang="ru-RU" dirty="0" smtClean="0"/>
              <a:t> , ее работа и влияние на мозг, тело. Теория и практика в парах.</a:t>
            </a:r>
          </a:p>
          <a:p>
            <a:r>
              <a:rPr lang="ru-RU" dirty="0" smtClean="0"/>
              <a:t>Особенности завершения работы с чакрами. Синхронизация чакр. Практика в парах.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/>
            <a:r>
              <a:rPr lang="ru-RU" sz="3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/>
            </a:r>
            <a:br>
              <a:rPr lang="ru-RU" sz="3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</a:br>
            <a:r>
              <a:rPr lang="ru-RU" sz="3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Работа </a:t>
            </a:r>
            <a:r>
              <a:rPr lang="ru-RU" sz="3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с системами организма. Восстановление матрицы систем. (2 дня) 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47500" lnSpcReduction="20000"/>
          </a:bodyPr>
          <a:lstStyle/>
          <a:p>
            <a:r>
              <a:rPr lang="ru-RU" dirty="0" smtClean="0"/>
              <a:t>Метод стирания негативных эмоций</a:t>
            </a:r>
          </a:p>
          <a:p>
            <a:r>
              <a:rPr lang="ru-RU" dirty="0" smtClean="0"/>
              <a:t>Техника «Энергетическая балансировка тела и мозга»</a:t>
            </a:r>
          </a:p>
          <a:p>
            <a:r>
              <a:rPr lang="ru-RU" dirty="0" smtClean="0"/>
              <a:t>Техника стимуляции мозга, которая делает его более открытым новым знаниям, а так же помогает быстро изменить патологические привычки</a:t>
            </a:r>
          </a:p>
          <a:p>
            <a:r>
              <a:rPr lang="ru-RU" dirty="0" smtClean="0"/>
              <a:t>Правое и левое полушария мозга и важность их синхронизации</a:t>
            </a:r>
          </a:p>
          <a:p>
            <a:r>
              <a:rPr lang="ru-RU" dirty="0" smtClean="0"/>
              <a:t>Техника на синхронизацию полушарий головного мозга. Самостоятельная работа и работа в парах.</a:t>
            </a:r>
          </a:p>
          <a:p>
            <a:r>
              <a:rPr lang="ru-RU" dirty="0" smtClean="0"/>
              <a:t>«Я» и «</a:t>
            </a:r>
            <a:r>
              <a:rPr lang="ru-RU" dirty="0" err="1" smtClean="0"/>
              <a:t>не-Я</a:t>
            </a:r>
            <a:r>
              <a:rPr lang="ru-RU" dirty="0" smtClean="0"/>
              <a:t>». Телесные иерархии</a:t>
            </a:r>
          </a:p>
          <a:p>
            <a:r>
              <a:rPr lang="ru-RU" dirty="0" smtClean="0"/>
              <a:t>Техника «Присутствие в самом себе»</a:t>
            </a:r>
          </a:p>
          <a:p>
            <a:r>
              <a:rPr lang="ru-RU" dirty="0" smtClean="0"/>
              <a:t>Техника «Присутствие в «другом»» (в парах)</a:t>
            </a:r>
          </a:p>
          <a:p>
            <a:r>
              <a:rPr lang="ru-RU" dirty="0" smtClean="0"/>
              <a:t>Техника «Другой как сознание» (в парах)</a:t>
            </a:r>
          </a:p>
          <a:p>
            <a:r>
              <a:rPr lang="ru-RU" dirty="0" smtClean="0"/>
              <a:t>Трудности во время работы.</a:t>
            </a:r>
          </a:p>
          <a:p>
            <a:r>
              <a:rPr lang="ru-RU" dirty="0" smtClean="0"/>
              <a:t>Намерение и внимание в процессах настройки матриц систем.</a:t>
            </a:r>
          </a:p>
          <a:p>
            <a:r>
              <a:rPr lang="ru-RU" dirty="0" smtClean="0"/>
              <a:t>Восстановление каждой системы организма. Работа в парах.</a:t>
            </a:r>
          </a:p>
          <a:p>
            <a:r>
              <a:rPr lang="ru-RU" dirty="0" smtClean="0"/>
              <a:t>Глобальная техника на восстановление и синхронизацию всех систем организма. Работа в парах.</a:t>
            </a:r>
          </a:p>
          <a:p>
            <a:r>
              <a:rPr lang="ru-RU" dirty="0" smtClean="0"/>
              <a:t>Восстановление органной матрицы. Работа в парах.</a:t>
            </a:r>
          </a:p>
          <a:p>
            <a:r>
              <a:rPr lang="ru-RU" dirty="0" smtClean="0"/>
              <a:t>Восстановление </a:t>
            </a:r>
            <a:r>
              <a:rPr lang="ru-RU" dirty="0" err="1" smtClean="0"/>
              <a:t>чакральной</a:t>
            </a:r>
            <a:r>
              <a:rPr lang="ru-RU" dirty="0" smtClean="0"/>
              <a:t> матрицы. Работа в парах.</a:t>
            </a:r>
          </a:p>
          <a:p>
            <a:r>
              <a:rPr lang="ru-RU" dirty="0" smtClean="0"/>
              <a:t>Лечение дыханием. Теория и практика в парах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1429</TotalTime>
  <Words>1890</Words>
  <Application>Microsoft Office PowerPoint</Application>
  <PresentationFormat>Экран (4:3)</PresentationFormat>
  <Paragraphs>209</Paragraphs>
  <Slides>11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Тема Office</vt:lpstr>
      <vt:lpstr>Холистическое восстановление организма.  Синтез западных и восточных традиций и практик - АП 2.  </vt:lpstr>
      <vt:lpstr>Слайд 2</vt:lpstr>
      <vt:lpstr>Слайд 3</vt:lpstr>
      <vt:lpstr>Пальпация и перцепция (2 дня) </vt:lpstr>
      <vt:lpstr>Работа с подсознанием- 1. Основы психологического сопровождения. Сущностная трансформация (3 дня) </vt:lpstr>
      <vt:lpstr> Работа с подсознанием- 2. Работа с триединым мозгом. Интеграция души и тела. Восстановление ресурсов данных нам  от рождения. (3 дня) </vt:lpstr>
      <vt:lpstr>Функциональное восстановление внутренних органов. Модуль 1   (3дня)</vt:lpstr>
      <vt:lpstr>Функциональное восстановление внутренних органов. Модуль 2   (3дня)</vt:lpstr>
      <vt:lpstr>Чакры с позиции восточной медицины -  1.  Основы работы с чакрами и их связь с мозгом, с нервными сплетениями и эндокринными железами. (2 дня)</vt:lpstr>
      <vt:lpstr> Чакры с позиции восточной медицины – 2. Основные и дополнительные чакры и их влияние на нашу жизнь.  (2 дня)  </vt:lpstr>
      <vt:lpstr> Работа с системами организма. Восстановление матрицы систем. (2 дня) 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Холистическое восстановление организма.  Синтез западных и восточных традиций и практик. </dc:title>
  <dc:creator>Inna Smirnova</dc:creator>
  <cp:lastModifiedBy>Inna Smirnova</cp:lastModifiedBy>
  <cp:revision>10</cp:revision>
  <dcterms:created xsi:type="dcterms:W3CDTF">2021-12-31T11:18:05Z</dcterms:created>
  <dcterms:modified xsi:type="dcterms:W3CDTF">2024-10-01T11:06:40Z</dcterms:modified>
</cp:coreProperties>
</file>