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9" r:id="rId2"/>
    <p:sldId id="264" r:id="rId3"/>
    <p:sldId id="260" r:id="rId4"/>
    <p:sldId id="261" r:id="rId5"/>
    <p:sldId id="263" r:id="rId6"/>
    <p:sldId id="262" r:id="rId7"/>
    <p:sldId id="25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888" y="-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573CE-9557-44CD-A827-4B922FB6D50A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DD795-AC9C-478D-801F-BE3C9FEB7BF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DD795-AC9C-478D-801F-BE3C9FEB7BF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D3AD-E29B-4785-80A5-89628AFC0BA3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99A3E-F74C-449B-B2F3-B7B0B283A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D3AD-E29B-4785-80A5-89628AFC0BA3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99A3E-F74C-449B-B2F3-B7B0B283A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D3AD-E29B-4785-80A5-89628AFC0BA3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99A3E-F74C-449B-B2F3-B7B0B283A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D3AD-E29B-4785-80A5-89628AFC0BA3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99A3E-F74C-449B-B2F3-B7B0B283A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D3AD-E29B-4785-80A5-89628AFC0BA3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99A3E-F74C-449B-B2F3-B7B0B283A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D3AD-E29B-4785-80A5-89628AFC0BA3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99A3E-F74C-449B-B2F3-B7B0B283A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D3AD-E29B-4785-80A5-89628AFC0BA3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99A3E-F74C-449B-B2F3-B7B0B283A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D3AD-E29B-4785-80A5-89628AFC0BA3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99A3E-F74C-449B-B2F3-B7B0B283A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D3AD-E29B-4785-80A5-89628AFC0BA3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99A3E-F74C-449B-B2F3-B7B0B283A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D3AD-E29B-4785-80A5-89628AFC0BA3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99A3E-F74C-449B-B2F3-B7B0B283A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D3AD-E29B-4785-80A5-89628AFC0BA3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99A3E-F74C-449B-B2F3-B7B0B283A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0D3AD-E29B-4785-80A5-89628AFC0BA3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99A3E-F74C-449B-B2F3-B7B0B283A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7597" y="0"/>
            <a:ext cx="9161597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02004" y="2492896"/>
            <a:ext cx="7932428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Энергетическое 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восстановление человека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ЭНЕРГЕТИЧЕСКОЕ ВОССТАНОВЛЕНИЕ (ЭНЕРГЕТИКА)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ru-RU" dirty="0" smtClean="0"/>
              <a:t>Чакры с позиции восточной и западной медицины -  1.  Основы работы с чакрами и их связь с мозгом, с нервными сплетениями и эндокринными железами.</a:t>
            </a:r>
            <a:r>
              <a:rPr lang="ru-RU" b="1" dirty="0" smtClean="0"/>
              <a:t> (2 дня</a:t>
            </a:r>
            <a:r>
              <a:rPr lang="ru-RU" b="1" dirty="0" smtClean="0"/>
              <a:t>)</a:t>
            </a:r>
            <a:endParaRPr lang="ru-RU" dirty="0" smtClean="0"/>
          </a:p>
          <a:p>
            <a:pPr lvl="0"/>
            <a:r>
              <a:rPr lang="ru-RU" dirty="0" smtClean="0"/>
              <a:t>Чакры с позиции восточной и западной медицины – 2. Основные и дополнительные чакры и их влияние на нашу жизнь.  </a:t>
            </a:r>
            <a:r>
              <a:rPr lang="ru-RU" b="1" dirty="0" smtClean="0"/>
              <a:t>(2 дня</a:t>
            </a:r>
            <a:r>
              <a:rPr lang="ru-RU" b="1" dirty="0" smtClean="0"/>
              <a:t>)</a:t>
            </a:r>
            <a:endParaRPr lang="ru-RU" dirty="0" smtClean="0"/>
          </a:p>
          <a:p>
            <a:pPr lvl="0"/>
            <a:r>
              <a:rPr lang="ru-RU" dirty="0" smtClean="0"/>
              <a:t>Чакры с позиции восточной и западной медицины – 3. Чакры и раскрытие потенциальных возможностей человека </a:t>
            </a:r>
            <a:r>
              <a:rPr lang="ru-RU" b="1" dirty="0" smtClean="0"/>
              <a:t> (3 дня</a:t>
            </a:r>
            <a:r>
              <a:rPr lang="ru-RU" b="1" dirty="0" smtClean="0"/>
              <a:t>)</a:t>
            </a:r>
            <a:endParaRPr lang="ru-RU" dirty="0" smtClean="0"/>
          </a:p>
          <a:p>
            <a:pPr lvl="0"/>
            <a:r>
              <a:rPr lang="ru-RU" dirty="0" smtClean="0"/>
              <a:t>Работа с системами организма. Восстановление матрицы систем. </a:t>
            </a:r>
            <a:r>
              <a:rPr lang="ru-RU" b="1" dirty="0" smtClean="0"/>
              <a:t>(2 дня</a:t>
            </a:r>
            <a:r>
              <a:rPr lang="ru-RU" b="1" dirty="0" smtClean="0"/>
              <a:t>)</a:t>
            </a:r>
          </a:p>
          <a:p>
            <a:pPr lvl="0"/>
            <a:r>
              <a:rPr lang="ru-RU" dirty="0" smtClean="0"/>
              <a:t>Чакры с позиции восточной и западной медицины – 4. Чакры и их лепестки, </a:t>
            </a:r>
            <a:r>
              <a:rPr lang="ru-RU" dirty="0" err="1" smtClean="0"/>
              <a:t>сверхспособности</a:t>
            </a:r>
            <a:r>
              <a:rPr lang="ru-RU" dirty="0" smtClean="0"/>
              <a:t> человека. (</a:t>
            </a:r>
            <a:r>
              <a:rPr lang="ru-RU" dirty="0" smtClean="0">
                <a:solidFill>
                  <a:srgbClr val="FF0000"/>
                </a:solidFill>
              </a:rPr>
              <a:t>2026 год</a:t>
            </a:r>
            <a:r>
              <a:rPr lang="ru-RU" dirty="0" smtClean="0"/>
              <a:t>)</a:t>
            </a:r>
            <a:r>
              <a:rPr lang="ru-RU" b="1" dirty="0" smtClean="0"/>
              <a:t> (3 дня)</a:t>
            </a:r>
            <a:endParaRPr lang="ru-RU" dirty="0" smtClean="0"/>
          </a:p>
          <a:p>
            <a:pPr lvl="0"/>
            <a:r>
              <a:rPr lang="ru-RU" dirty="0" smtClean="0"/>
              <a:t>Чакры с позиции восточной и западной медицины – 5. Основные и дополнительные чакры, их связь с меридианами, внутренними и внешними полями. Целостность человека. (</a:t>
            </a:r>
            <a:r>
              <a:rPr lang="ru-RU" dirty="0" smtClean="0">
                <a:solidFill>
                  <a:srgbClr val="FF0000"/>
                </a:solidFill>
              </a:rPr>
              <a:t>2026 год</a:t>
            </a:r>
            <a:r>
              <a:rPr lang="ru-RU" dirty="0" smtClean="0"/>
              <a:t>)</a:t>
            </a:r>
            <a:r>
              <a:rPr lang="ru-RU" b="1" dirty="0" smtClean="0"/>
              <a:t> (3 дня)</a:t>
            </a:r>
            <a:endParaRPr lang="ru-RU" dirty="0" smtClean="0"/>
          </a:p>
          <a:p>
            <a:pPr lvl="0"/>
            <a:endParaRPr lang="ru-RU" b="1" dirty="0" smtClean="0"/>
          </a:p>
          <a:p>
            <a:pPr lvl="0"/>
            <a:endParaRPr lang="ru-RU" b="1" dirty="0" smtClean="0"/>
          </a:p>
          <a:p>
            <a:pPr lvl="0"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Чакры с позиции восточной и западной  медицины -  1.  Основы работы с чакрами и их связь с мозгом, с нервными сплетениями и эндокринными железами. (2 дня)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12776"/>
            <a:ext cx="8712968" cy="5256584"/>
          </a:xfrm>
        </p:spPr>
        <p:txBody>
          <a:bodyPr>
            <a:noAutofit/>
          </a:bodyPr>
          <a:lstStyle/>
          <a:p>
            <a:r>
              <a:rPr lang="ru-RU" sz="1100" b="1" dirty="0" smtClean="0"/>
              <a:t>День 1 —   7 чакр — 7 уровней развития.</a:t>
            </a:r>
            <a:endParaRPr lang="ru-RU" sz="1100" dirty="0" smtClean="0"/>
          </a:p>
          <a:p>
            <a:r>
              <a:rPr lang="ru-RU" sz="1100" dirty="0" smtClean="0"/>
              <a:t>1.Чакры, история их происхождения. Основные 7 чакр. Связь нижних трех и верхних трех чакр. Что их блокирует, что позволяют, за что отвечают, время развития, цели, уровень развития сознания. </a:t>
            </a:r>
          </a:p>
          <a:p>
            <a:r>
              <a:rPr lang="ru-RU" sz="1100" dirty="0" smtClean="0"/>
              <a:t>2.Чакры и их признаки </a:t>
            </a:r>
            <a:r>
              <a:rPr lang="ru-RU" sz="1100" dirty="0" err="1" smtClean="0"/>
              <a:t>гиперактивности</a:t>
            </a:r>
            <a:r>
              <a:rPr lang="ru-RU" sz="1100" dirty="0" smtClean="0"/>
              <a:t>, недостатка энергии, признаки равновесия.  </a:t>
            </a:r>
          </a:p>
          <a:p>
            <a:r>
              <a:rPr lang="ru-RU" sz="1100" dirty="0" smtClean="0"/>
              <a:t>3.Древние энергетические системы человека.</a:t>
            </a:r>
          </a:p>
          <a:p>
            <a:r>
              <a:rPr lang="ru-RU" sz="1100" dirty="0" smtClean="0"/>
              <a:t>4.Работа через сердце. Теория и практика.</a:t>
            </a:r>
          </a:p>
          <a:p>
            <a:r>
              <a:rPr lang="ru-RU" sz="1100" dirty="0" smtClean="0"/>
              <a:t>5.Пирамида  потребностей и ее связь с чакрами.</a:t>
            </a:r>
          </a:p>
          <a:p>
            <a:r>
              <a:rPr lang="ru-RU" sz="1100" dirty="0" smtClean="0"/>
              <a:t>6.Проекции чакр на ладошках, стопах. Каналы на стопах и на кистях. Теория и практика в парах.</a:t>
            </a:r>
          </a:p>
          <a:p>
            <a:r>
              <a:rPr lang="ru-RU" sz="1100" dirty="0" smtClean="0"/>
              <a:t>7.Восходящие и нисходящие потоки.</a:t>
            </a:r>
          </a:p>
          <a:p>
            <a:r>
              <a:rPr lang="ru-RU" sz="1100" dirty="0" smtClean="0"/>
              <a:t>8.3 энергетических канала </a:t>
            </a:r>
            <a:r>
              <a:rPr lang="ru-RU" sz="1100" dirty="0" err="1" smtClean="0"/>
              <a:t>Ида</a:t>
            </a:r>
            <a:r>
              <a:rPr lang="ru-RU" sz="1100" dirty="0" smtClean="0"/>
              <a:t>, </a:t>
            </a:r>
            <a:r>
              <a:rPr lang="ru-RU" sz="1100" dirty="0" err="1" smtClean="0"/>
              <a:t>Пингала</a:t>
            </a:r>
            <a:r>
              <a:rPr lang="ru-RU" sz="1100" dirty="0" smtClean="0"/>
              <a:t>, </a:t>
            </a:r>
            <a:r>
              <a:rPr lang="ru-RU" sz="1100" dirty="0" err="1" smtClean="0"/>
              <a:t>Сушумна</a:t>
            </a:r>
            <a:r>
              <a:rPr lang="ru-RU" sz="1100" dirty="0" smtClean="0"/>
              <a:t>. Особенности работы с ними. Теория и практика в парах.</a:t>
            </a:r>
          </a:p>
          <a:p>
            <a:r>
              <a:rPr lang="ru-RU" sz="1100" dirty="0" smtClean="0"/>
              <a:t>9.Управление чакрами через движение и намерение. Теория и практика в парах.</a:t>
            </a:r>
          </a:p>
          <a:p>
            <a:r>
              <a:rPr lang="ru-RU" sz="1100" dirty="0" smtClean="0"/>
              <a:t>10.Дыхание чакрами (в одиночку и в парах). Теория и практика в парах.</a:t>
            </a:r>
          </a:p>
          <a:p>
            <a:r>
              <a:rPr lang="ru-RU" sz="1100" dirty="0" smtClean="0"/>
              <a:t>11.Прослушивание чакр, их балансировка. Движение, скорость, интенсивность работы, синхронизация. Теория и практика в парах.</a:t>
            </a:r>
          </a:p>
          <a:p>
            <a:r>
              <a:rPr lang="ru-RU" sz="1100" dirty="0" smtClean="0"/>
              <a:t>12.Чакры и взаимодействие с другими людьми. Теория и практика в парах.</a:t>
            </a:r>
          </a:p>
          <a:p>
            <a:r>
              <a:rPr lang="ru-RU" sz="1100" dirty="0" smtClean="0"/>
              <a:t>13.Чакры и их влияние на наши желания. Теория и практика в парах.</a:t>
            </a:r>
          </a:p>
          <a:p>
            <a:r>
              <a:rPr lang="ru-RU" sz="1100" dirty="0" smtClean="0"/>
              <a:t>14.Теория триединого мозга. Чакры и триединый мозг. Теория и практика в парах.</a:t>
            </a:r>
          </a:p>
          <a:p>
            <a:r>
              <a:rPr lang="ru-RU" sz="1100" b="1" dirty="0" smtClean="0"/>
              <a:t> День — 2 —  Связь чакр с нервными сплетениями и эндокринными железами.</a:t>
            </a:r>
            <a:endParaRPr lang="ru-RU" sz="1100" dirty="0" smtClean="0"/>
          </a:p>
          <a:p>
            <a:r>
              <a:rPr lang="ru-RU" sz="1100" dirty="0" smtClean="0"/>
              <a:t>1.Особенности чакр у мужчин и у женщин.</a:t>
            </a:r>
          </a:p>
          <a:p>
            <a:r>
              <a:rPr lang="ru-RU" sz="1100" dirty="0" smtClean="0"/>
              <a:t>2.Якоря. Договор с бессознательным.</a:t>
            </a:r>
          </a:p>
          <a:p>
            <a:r>
              <a:rPr lang="ru-RU" sz="1100" dirty="0" smtClean="0"/>
              <a:t>3.Желания чакр. Теория и групповая практика.</a:t>
            </a:r>
          </a:p>
          <a:p>
            <a:r>
              <a:rPr lang="ru-RU" sz="1100" dirty="0" smtClean="0"/>
              <a:t>4.Изменение реальности и истинны для чакр. Теория и групповая практика.</a:t>
            </a:r>
          </a:p>
          <a:p>
            <a:r>
              <a:rPr lang="ru-RU" sz="1100" dirty="0" smtClean="0"/>
              <a:t>5.Агрессивный отклик чакр, эмоции, блокирующие чакры, основное информационное наполнение чакр.</a:t>
            </a:r>
          </a:p>
          <a:p>
            <a:r>
              <a:rPr lang="ru-RU" sz="1100" dirty="0" smtClean="0"/>
              <a:t>6.Глубинная проработка 7 основных чакр и их блоков  через диалог. Теория и практика в парах.</a:t>
            </a:r>
          </a:p>
          <a:p>
            <a:r>
              <a:rPr lang="ru-RU" sz="1100" dirty="0" smtClean="0"/>
              <a:t>7.Основные нервные сплетения организма. Взаимосвязь нервных сплетений и чакр. Техника на их синхронизацию. Теория и практика в парах.</a:t>
            </a:r>
          </a:p>
          <a:p>
            <a:r>
              <a:rPr lang="ru-RU" sz="1100" dirty="0" smtClean="0"/>
              <a:t>8.Чакры и эндокринные железы. Техника на их </a:t>
            </a:r>
            <a:r>
              <a:rPr lang="ru-RU" sz="1100" dirty="0" err="1" smtClean="0"/>
              <a:t>синхронизацию.Теория</a:t>
            </a:r>
            <a:r>
              <a:rPr lang="ru-RU" sz="1100" dirty="0" smtClean="0"/>
              <a:t> и практика в парах.</a:t>
            </a:r>
          </a:p>
          <a:p>
            <a:endParaRPr lang="ru-RU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Чакры с позиции восточной и западной медицины – 2. Основные и дополнительные чакры и их влияние на нашу жизнь.  (2 дня)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b="1" dirty="0" smtClean="0"/>
              <a:t>День 1  — Настоящее, прошлое, будущее.</a:t>
            </a:r>
            <a:endParaRPr lang="ru-RU" dirty="0" smtClean="0"/>
          </a:p>
          <a:p>
            <a:r>
              <a:rPr lang="ru-RU" dirty="0" smtClean="0"/>
              <a:t>Теория. Основные факты о чакрах . Чакры и зависимости</a:t>
            </a:r>
          </a:p>
          <a:p>
            <a:r>
              <a:rPr lang="ru-RU" dirty="0" smtClean="0"/>
              <a:t>Теория. Конфигурация чакр: левая и правая стороны, передняя и задняя стороны, внутренний и внешний круг, центральная точка.</a:t>
            </a:r>
          </a:p>
          <a:p>
            <a:r>
              <a:rPr lang="ru-RU" dirty="0" smtClean="0"/>
              <a:t>Информационный конфликт полушарий, конфликт зрительных образов, конфликт слуховой. Практика в парах.</a:t>
            </a:r>
          </a:p>
          <a:p>
            <a:r>
              <a:rPr lang="ru-RU" dirty="0" smtClean="0"/>
              <a:t>Взаимосвязь правой и левой части чакры с полушариями мозга. Практика в парах.</a:t>
            </a:r>
          </a:p>
          <a:p>
            <a:r>
              <a:rPr lang="ru-RU" dirty="0" smtClean="0"/>
              <a:t>Восстановление матрицы чакры. Практика в парах.</a:t>
            </a:r>
          </a:p>
          <a:p>
            <a:r>
              <a:rPr lang="ru-RU" dirty="0" smtClean="0"/>
              <a:t>Изменение паттерна поведения. Формирование позитивного опыта, фиксация его в здесь и сейчас и направление в будущее. Практика в парах.</a:t>
            </a:r>
          </a:p>
          <a:p>
            <a:r>
              <a:rPr lang="ru-RU" dirty="0" smtClean="0"/>
              <a:t>Балансировка </a:t>
            </a:r>
            <a:r>
              <a:rPr lang="ru-RU" dirty="0" err="1" smtClean="0"/>
              <a:t>чакральной</a:t>
            </a:r>
            <a:r>
              <a:rPr lang="ru-RU" dirty="0" smtClean="0"/>
              <a:t> системы. Практика в парах.</a:t>
            </a:r>
          </a:p>
          <a:p>
            <a:r>
              <a:rPr lang="ru-RU" b="1" dirty="0" smtClean="0"/>
              <a:t>День -2 — Дополнительные чакры и их влияние на нашу жизнь.</a:t>
            </a:r>
            <a:endParaRPr lang="ru-RU" dirty="0" smtClean="0"/>
          </a:p>
          <a:p>
            <a:r>
              <a:rPr lang="ru-RU" dirty="0" smtClean="0"/>
              <a:t>Нижние чакры и их влияние на нашу жизнь. Особенности работы с ними.</a:t>
            </a:r>
          </a:p>
          <a:p>
            <a:r>
              <a:rPr lang="ru-RU" dirty="0" smtClean="0"/>
              <a:t>Балансировка основных чакр. Практика в парах.</a:t>
            </a:r>
          </a:p>
          <a:p>
            <a:r>
              <a:rPr lang="ru-RU" dirty="0" smtClean="0"/>
              <a:t>Ладонные чакры, чакры на ступнях, пальцевые чакры, половые чакры, чакры на висках, на сосках. Теория и практика в парах.</a:t>
            </a:r>
          </a:p>
          <a:p>
            <a:r>
              <a:rPr lang="ru-RU" dirty="0" smtClean="0"/>
              <a:t>Работа с нижними чакрами. Восстановление их и связь с 1 чакрой. Практика в парах.</a:t>
            </a:r>
          </a:p>
          <a:p>
            <a:r>
              <a:rPr lang="ru-RU" dirty="0" smtClean="0"/>
              <a:t>Чакра сердца и ее взаимосвязь с другими чакрами. Особенности работы с чакрой сердца. Теория и практика в парах.</a:t>
            </a:r>
          </a:p>
          <a:p>
            <a:r>
              <a:rPr lang="ru-RU" dirty="0" smtClean="0"/>
              <a:t>Пупочная чакра. Теория и практика в парах.</a:t>
            </a:r>
          </a:p>
          <a:p>
            <a:r>
              <a:rPr lang="ru-RU" dirty="0" smtClean="0"/>
              <a:t>Селезеночная чакра и ее связь с основными чакрами человека. Теория и практика в парах.</a:t>
            </a:r>
          </a:p>
          <a:p>
            <a:r>
              <a:rPr lang="ru-RU" dirty="0" err="1" smtClean="0"/>
              <a:t>Лалана-чакра</a:t>
            </a:r>
            <a:r>
              <a:rPr lang="ru-RU" dirty="0" smtClean="0"/>
              <a:t> , ее работа и влияние на мозг, тело. Теория и практика в парах.</a:t>
            </a:r>
          </a:p>
          <a:p>
            <a:r>
              <a:rPr lang="ru-RU" dirty="0" smtClean="0"/>
              <a:t>Особенности завершения работы с чакрами. Синхронизация чакр. Практика в парах.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Чакры с позиции восточной и западной медицины – 3. Чакры и раскрытие потенциальных возможностей человека  (3 дня)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 fontScale="40000" lnSpcReduction="20000"/>
          </a:bodyPr>
          <a:lstStyle/>
          <a:p>
            <a:r>
              <a:rPr lang="ru-RU" dirty="0" smtClean="0"/>
              <a:t>Центральная линия, ее роль в </a:t>
            </a:r>
            <a:r>
              <a:rPr lang="ru-RU" dirty="0" err="1" smtClean="0"/>
              <a:t>чакральной</a:t>
            </a:r>
            <a:r>
              <a:rPr lang="ru-RU" dirty="0" smtClean="0"/>
              <a:t> системе и в жизни человека. Восстановление и синхронизация с чакрами. Теория и практика в парах.</a:t>
            </a:r>
            <a:endParaRPr lang="ru-RU" b="1" dirty="0" smtClean="0"/>
          </a:p>
          <a:p>
            <a:r>
              <a:rPr lang="ru-RU" dirty="0" smtClean="0"/>
              <a:t>Стержень личности, его важность и его формирование и его связь с чакрами. Теория и практика в парах.</a:t>
            </a:r>
            <a:endParaRPr lang="ru-RU" b="1" dirty="0" smtClean="0"/>
          </a:p>
          <a:p>
            <a:r>
              <a:rPr lang="ru-RU" dirty="0" err="1" smtClean="0"/>
              <a:t>Чакральное</a:t>
            </a:r>
            <a:r>
              <a:rPr lang="ru-RU" dirty="0" smtClean="0"/>
              <a:t> упражнение для повышения уверенности в себе. Групповая практика.</a:t>
            </a:r>
            <a:endParaRPr lang="ru-RU" b="1" dirty="0" smtClean="0"/>
          </a:p>
          <a:p>
            <a:r>
              <a:rPr lang="ru-RU" dirty="0" smtClean="0"/>
              <a:t>Правая сердечная чакра и ее связь с </a:t>
            </a:r>
            <a:r>
              <a:rPr lang="ru-RU" dirty="0" err="1" smtClean="0"/>
              <a:t>Анахатой</a:t>
            </a:r>
            <a:r>
              <a:rPr lang="ru-RU" dirty="0" smtClean="0"/>
              <a:t> и эмоциями человека. Теория и практика в парах.</a:t>
            </a:r>
            <a:endParaRPr lang="ru-RU" b="1" dirty="0" smtClean="0"/>
          </a:p>
          <a:p>
            <a:r>
              <a:rPr lang="ru-RU" dirty="0" smtClean="0"/>
              <a:t>Работа с пальцевыми чакрами и каналом на стопах и руках. Теория и практика в парах.</a:t>
            </a:r>
            <a:endParaRPr lang="ru-RU" b="1" dirty="0" smtClean="0"/>
          </a:p>
          <a:p>
            <a:r>
              <a:rPr lang="ru-RU" dirty="0" err="1" smtClean="0"/>
              <a:t>Чакральная</a:t>
            </a:r>
            <a:r>
              <a:rPr lang="ru-RU" dirty="0" smtClean="0"/>
              <a:t> стопа для более эффективного заземления. Теория и практика групповая.</a:t>
            </a:r>
            <a:endParaRPr lang="ru-RU" b="1" dirty="0" smtClean="0"/>
          </a:p>
          <a:p>
            <a:r>
              <a:rPr lang="ru-RU" dirty="0" err="1" smtClean="0"/>
              <a:t>Чакральная</a:t>
            </a:r>
            <a:r>
              <a:rPr lang="ru-RU" dirty="0" smtClean="0"/>
              <a:t> терапевтическая техника «Моя ресурсная дорога жизни». Теория и практика в парах</a:t>
            </a:r>
            <a:endParaRPr lang="ru-RU" b="1" dirty="0" smtClean="0"/>
          </a:p>
          <a:p>
            <a:r>
              <a:rPr lang="ru-RU" dirty="0" smtClean="0"/>
              <a:t>Время и чакры. </a:t>
            </a:r>
            <a:r>
              <a:rPr lang="ru-RU" dirty="0" err="1" smtClean="0"/>
              <a:t>Телесно-чакральное</a:t>
            </a:r>
            <a:r>
              <a:rPr lang="ru-RU" dirty="0" smtClean="0"/>
              <a:t> структурирование времени и пространства. Теория и практика в парах.</a:t>
            </a:r>
            <a:endParaRPr lang="ru-RU" b="1" dirty="0" smtClean="0"/>
          </a:p>
          <a:p>
            <a:r>
              <a:rPr lang="ru-RU" dirty="0" smtClean="0"/>
              <a:t>Чакры в шаманизме. Возвращение частей души. Теория и практика групповая.</a:t>
            </a:r>
            <a:endParaRPr lang="ru-RU" b="1" dirty="0" smtClean="0"/>
          </a:p>
          <a:p>
            <a:r>
              <a:rPr lang="ru-RU" dirty="0" smtClean="0"/>
              <a:t>Раскрытие потенциальных возможностей чакр и их связь с потенциальными возможностями человека. Теория и практика в парах.</a:t>
            </a:r>
            <a:endParaRPr lang="ru-RU" b="1" dirty="0" smtClean="0"/>
          </a:p>
          <a:p>
            <a:r>
              <a:rPr lang="ru-RU" dirty="0" smtClean="0"/>
              <a:t>Дополнительные чакры, связанные с </a:t>
            </a:r>
            <a:r>
              <a:rPr lang="ru-RU" dirty="0" err="1" smtClean="0"/>
              <a:t>Аджной</a:t>
            </a:r>
            <a:r>
              <a:rPr lang="ru-RU" dirty="0" smtClean="0"/>
              <a:t>. Формирование «Ока Шивы». Теория и практика в парах.</a:t>
            </a:r>
            <a:endParaRPr lang="ru-RU" b="1" dirty="0" smtClean="0"/>
          </a:p>
          <a:p>
            <a:r>
              <a:rPr lang="ru-RU" dirty="0" smtClean="0"/>
              <a:t>Чакра «Сома» и ее роль в формировании троякой энергии от трех основных энергетических каналов. Теория и практика в парах.</a:t>
            </a:r>
            <a:endParaRPr lang="ru-RU" b="1" dirty="0" smtClean="0"/>
          </a:p>
          <a:p>
            <a:r>
              <a:rPr lang="ru-RU" dirty="0" smtClean="0"/>
              <a:t>Формирование энергетической структуры для ясновидения, </a:t>
            </a:r>
            <a:r>
              <a:rPr lang="ru-RU" dirty="0" err="1" smtClean="0"/>
              <a:t>яснознания</a:t>
            </a:r>
            <a:r>
              <a:rPr lang="ru-RU" dirty="0" smtClean="0"/>
              <a:t>, </a:t>
            </a:r>
            <a:r>
              <a:rPr lang="ru-RU" dirty="0" err="1" smtClean="0"/>
              <a:t>яснослышания</a:t>
            </a:r>
            <a:r>
              <a:rPr lang="ru-RU" dirty="0" smtClean="0"/>
              <a:t>. Теория и практика в парах.</a:t>
            </a:r>
            <a:endParaRPr lang="ru-RU" b="1" dirty="0" smtClean="0"/>
          </a:p>
          <a:p>
            <a:r>
              <a:rPr lang="ru-RU" dirty="0" smtClean="0"/>
              <a:t>Чакры и энергетические поля человека. Работа с чакрами, с эфирным, ментальным и эмоциональным полем. Теория и практика в парах.</a:t>
            </a:r>
            <a:endParaRPr lang="ru-RU" b="1" dirty="0" smtClean="0"/>
          </a:p>
          <a:p>
            <a:r>
              <a:rPr lang="ru-RU" dirty="0" smtClean="0"/>
              <a:t>Интеграция опыта прошлого в настоящее и формирование позитивного опыта для будущего. Изменение паттерна поведение через </a:t>
            </a:r>
            <a:r>
              <a:rPr lang="ru-RU" dirty="0" err="1" smtClean="0"/>
              <a:t>чакральную</a:t>
            </a:r>
            <a:r>
              <a:rPr lang="ru-RU" dirty="0" smtClean="0"/>
              <a:t> работу. Теория и практика в парах.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Работа с системами организма. Восстановление матрицы систем. (2 дня)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 smtClean="0"/>
              <a:t>Метод стирания негативных эмоций</a:t>
            </a:r>
          </a:p>
          <a:p>
            <a:r>
              <a:rPr lang="ru-RU" dirty="0" smtClean="0"/>
              <a:t>Техника «Энергетическая балансировка тела и мозга»</a:t>
            </a:r>
          </a:p>
          <a:p>
            <a:r>
              <a:rPr lang="ru-RU" dirty="0" smtClean="0"/>
              <a:t>Техника стимуляции мозга, которая делает его более открытым новым знаниям, а так же помогает быстро изменить патологические привычки</a:t>
            </a:r>
          </a:p>
          <a:p>
            <a:r>
              <a:rPr lang="ru-RU" dirty="0" smtClean="0"/>
              <a:t>Правое и левое полушария мозга и важность их синхронизации</a:t>
            </a:r>
          </a:p>
          <a:p>
            <a:r>
              <a:rPr lang="ru-RU" dirty="0" smtClean="0"/>
              <a:t>Техника на синхронизацию полушарий головного мозга. Самостоятельная работа и работа в парах.</a:t>
            </a:r>
          </a:p>
          <a:p>
            <a:r>
              <a:rPr lang="ru-RU" dirty="0" smtClean="0"/>
              <a:t>«Я» и «</a:t>
            </a:r>
            <a:r>
              <a:rPr lang="ru-RU" dirty="0" err="1" smtClean="0"/>
              <a:t>не-Я</a:t>
            </a:r>
            <a:r>
              <a:rPr lang="ru-RU" dirty="0" smtClean="0"/>
              <a:t>». Телесные иерархии</a:t>
            </a:r>
          </a:p>
          <a:p>
            <a:r>
              <a:rPr lang="ru-RU" dirty="0" smtClean="0"/>
              <a:t>Техника «Присутствие в самом себе»</a:t>
            </a:r>
          </a:p>
          <a:p>
            <a:r>
              <a:rPr lang="ru-RU" dirty="0" smtClean="0"/>
              <a:t>Техника «Присутствие в «другом»» (в парах)</a:t>
            </a:r>
          </a:p>
          <a:p>
            <a:r>
              <a:rPr lang="ru-RU" dirty="0" smtClean="0"/>
              <a:t>Техника «Другой как сознание» (в парах)</a:t>
            </a:r>
          </a:p>
          <a:p>
            <a:r>
              <a:rPr lang="ru-RU" dirty="0" smtClean="0"/>
              <a:t>Трудности во время работы.</a:t>
            </a:r>
          </a:p>
          <a:p>
            <a:r>
              <a:rPr lang="ru-RU" dirty="0" smtClean="0"/>
              <a:t>Намерение и внимание в процессах настройки матриц систем.</a:t>
            </a:r>
          </a:p>
          <a:p>
            <a:r>
              <a:rPr lang="ru-RU" dirty="0" smtClean="0"/>
              <a:t>Восстановление каждой системы организма. Работа в парах.</a:t>
            </a:r>
          </a:p>
          <a:p>
            <a:r>
              <a:rPr lang="ru-RU" dirty="0" smtClean="0"/>
              <a:t>Глобальная техника на восстановление и синхронизацию всех систем организма. Работа в парах.</a:t>
            </a:r>
          </a:p>
          <a:p>
            <a:r>
              <a:rPr lang="ru-RU" dirty="0" smtClean="0"/>
              <a:t>Восстановление органной матрицы. Работа в парах.</a:t>
            </a:r>
          </a:p>
          <a:p>
            <a:r>
              <a:rPr lang="ru-RU" dirty="0" smtClean="0"/>
              <a:t>Восстановление </a:t>
            </a:r>
            <a:r>
              <a:rPr lang="ru-RU" dirty="0" err="1" smtClean="0"/>
              <a:t>чакральной</a:t>
            </a:r>
            <a:r>
              <a:rPr lang="ru-RU" dirty="0" smtClean="0"/>
              <a:t> матрицы. Работа в парах.</a:t>
            </a:r>
          </a:p>
          <a:p>
            <a:r>
              <a:rPr lang="ru-RU" dirty="0" smtClean="0"/>
              <a:t>Лечение дыханием. Теория и практика в парах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hoto_2024-02-13_16-53-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36712"/>
            <a:ext cx="9153727" cy="5070307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614</Words>
  <Application>Microsoft Office PowerPoint</Application>
  <PresentationFormat>Экран (4:3)</PresentationFormat>
  <Paragraphs>89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  ЭНЕРГЕТИЧЕСКОЕ ВОССТАНОВЛЕНИЕ (ЭНЕРГЕТИКА)   </vt:lpstr>
      <vt:lpstr>Чакры с позиции восточной и западной  медицины -  1.  Основы работы с чакрами и их связь с мозгом, с нервными сплетениями и эндокринными железами. (2 дня)</vt:lpstr>
      <vt:lpstr> Чакры с позиции восточной и западной медицины – 2. Основные и дополнительные чакры и их влияние на нашу жизнь.  (2 дня)  </vt:lpstr>
      <vt:lpstr>  Чакры с позиции восточной и западной медицины – 3. Чакры и раскрытие потенциальных возможностей человека  (3 дня) </vt:lpstr>
      <vt:lpstr> Работа с системами организма. Восстановление матрицы систем. (2 дня)  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Inna Smirnova</dc:creator>
  <cp:lastModifiedBy>Inna Smirnova</cp:lastModifiedBy>
  <cp:revision>4</cp:revision>
  <dcterms:created xsi:type="dcterms:W3CDTF">2024-11-01T07:55:04Z</dcterms:created>
  <dcterms:modified xsi:type="dcterms:W3CDTF">2024-11-05T17:12:08Z</dcterms:modified>
</cp:coreProperties>
</file>