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4" r:id="rId3"/>
    <p:sldId id="270" r:id="rId4"/>
    <p:sldId id="294" r:id="rId5"/>
    <p:sldId id="295" r:id="rId6"/>
    <p:sldId id="296" r:id="rId7"/>
    <p:sldId id="29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9" autoAdjust="0"/>
    <p:restoredTop sz="94660"/>
  </p:normalViewPr>
  <p:slideViewPr>
    <p:cSldViewPr>
      <p:cViewPr varScale="1">
        <p:scale>
          <a:sx n="99" d="100"/>
          <a:sy n="99" d="100"/>
        </p:scale>
        <p:origin x="-873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6BDF-EFDC-42B5-A781-B1F113ECDC89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70AD2-AF24-41EA-A3A0-F64851AA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Свидетельство,</a:t>
            </a:r>
            <a:r>
              <a:rPr lang="ru-RU" baseline="0" dirty="0" smtClean="0"/>
              <a:t> которое вы получаете после завершения обучения по данной программе.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70AD2-AF24-41EA-A3A0-F64851AA8E0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c.pics.livejournal.com/mariya_mekh/60487424/140470/140470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708920"/>
            <a:ext cx="4032448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Холистическое восстановление организма. </a:t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 err="1" smtClean="0">
                <a:solidFill>
                  <a:srgbClr val="92D050"/>
                </a:solidFill>
              </a:rPr>
              <a:t>Мастер-холистик</a:t>
            </a:r>
            <a:r>
              <a:rPr lang="ru-RU" b="1" i="1" dirty="0" smtClean="0">
                <a:solidFill>
                  <a:srgbClr val="92D050"/>
                </a:solidFill>
              </a:rPr>
              <a:t>.</a:t>
            </a:r>
            <a:br>
              <a:rPr lang="ru-RU" b="1" i="1" dirty="0" smtClean="0">
                <a:solidFill>
                  <a:srgbClr val="92D050"/>
                </a:solidFill>
              </a:rPr>
            </a:br>
            <a:endParaRPr lang="ru-RU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4744"/>
            <a:ext cx="3923928" cy="561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0 Видео, фото\Фото\2024\photo_2024-03-24_15-08-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92696"/>
            <a:ext cx="4303266" cy="43924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прохождении программы выдается Свидетельство от Ассоциации и также можно стать членом Ассоциации и получить специалиста по оздоровлению.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53732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Свидетельство, которое вы получаете после завершения обучения по данной программе.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Выдается после прохождения 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 программ по физическому , психическому и энергетическому  восстановлению: 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Структурное и функциональное восстановление (физика)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Годовая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офлайн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программа по работе с подсознанием (психика)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Энергетическое восстановление человека </a:t>
            </a:r>
            <a:r>
              <a:rPr lang="ru-RU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ru-RU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энергетика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СТРУКТУРНОЕ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ФУНКЦИОНАЛЬНОЕ ВОССТАНОВЛЕНИЕ (ФИЗИКА)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96752"/>
            <a:ext cx="9001000" cy="5544616"/>
          </a:xfrm>
        </p:spPr>
        <p:txBody>
          <a:bodyPr>
            <a:normAutofit fontScale="92500" lnSpcReduction="10000"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Пальпация и перцепция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Функциональное восстановление внутренних органов  1 - </a:t>
            </a:r>
            <a:r>
              <a:rPr lang="ru-RU" b="1" dirty="0" smtClean="0"/>
              <a:t>(3дня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Функциональное восстановление внутренних органов  2 - </a:t>
            </a:r>
            <a:r>
              <a:rPr lang="ru-RU" b="1" dirty="0" smtClean="0"/>
              <a:t>(3дня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Фасциальное восстановление тела – 1.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Фасциальное восстановление тела  - 2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Холистическое восстановление лимфатической системы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Годовая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офлайн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программа по работе с подсознанием (психика)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Работа с подсознанием- 1. Основы психологического сопровождения. Сущностная трансформация </a:t>
            </a:r>
            <a:r>
              <a:rPr lang="ru-RU" b="1" dirty="0" smtClean="0"/>
              <a:t>(3дня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подсознанием- 2. Работа с триединым мозгом. Интеграция души и тела. Восстановление ресурсов данных нам  от рождения.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- 3. Личность. ЭГО.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– 4. Архетипы личности. Восстановление целостности.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– 5. Род и его влияние на жизнь человека.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b="1" dirty="0" smtClean="0"/>
          </a:p>
          <a:p>
            <a:pPr lvl="0"/>
            <a:endParaRPr lang="ru-RU" b="1" dirty="0"/>
          </a:p>
          <a:p>
            <a:pPr lvl="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ЭНЕРГЕТИЧЕСКОЕ ВОССТАНОВЛЕНИЕ (ЭНЕРГЕТИКА)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Чакры с позиции восточной и западной медицины -  1.  Основы работы с чакрами и их связь с мозгом, с нервными сплетениями и эндокринными железами.</a:t>
            </a:r>
            <a:r>
              <a:rPr lang="ru-RU" b="1" dirty="0" smtClean="0"/>
              <a:t> 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Чакры с позиции восточной и западной медицины – 2. Основные и дополнительные чакры и их влияние на нашу жизнь. 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Чакры с позиции восточной и западной медицины – 3. Чакры и раскрытие потенциальных возможностей человека </a:t>
            </a:r>
            <a:r>
              <a:rPr lang="ru-RU" b="1" dirty="0" smtClean="0"/>
              <a:t> 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Работа с системами организма. Восстановление матрицы систем.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b="1" dirty="0" smtClean="0"/>
          </a:p>
          <a:p>
            <a:pPr lvl="0"/>
            <a:endParaRPr lang="ru-RU" b="1" dirty="0" smtClean="0"/>
          </a:p>
          <a:p>
            <a:pPr lvl="0"/>
            <a:r>
              <a:rPr lang="ru-RU" b="1" dirty="0" smtClean="0">
                <a:solidFill>
                  <a:srgbClr val="00B050"/>
                </a:solidFill>
              </a:rPr>
              <a:t>Планируется еще 2 модуля по углубленной работе с чакрами и полями человека. (2026 – 2027 </a:t>
            </a:r>
            <a:r>
              <a:rPr lang="ru-RU" b="1" dirty="0" err="1" smtClean="0">
                <a:solidFill>
                  <a:srgbClr val="00B050"/>
                </a:solidFill>
              </a:rPr>
              <a:t>гг</a:t>
            </a:r>
            <a:r>
              <a:rPr lang="ru-RU" b="1" dirty="0" smtClean="0">
                <a:solidFill>
                  <a:srgbClr val="00B050"/>
                </a:solidFill>
              </a:rPr>
              <a:t>)</a:t>
            </a:r>
          </a:p>
          <a:p>
            <a:pPr lvl="0"/>
            <a:endParaRPr lang="ru-RU" b="1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Личностная терапия (тренинги личностного роста) 4 тренинга или выездной тренинг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916832"/>
            <a:ext cx="1961964" cy="26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429000"/>
            <a:ext cx="23762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:\0 Видео, фото\Выездные тренинги\photo_2023-04-23_20-17-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1961964" cy="2615952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700808"/>
            <a:ext cx="3240021" cy="243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293096"/>
            <a:ext cx="1799946" cy="239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4797152"/>
            <a:ext cx="240026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4869160"/>
            <a:ext cx="1703851" cy="12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</TotalTime>
  <Words>342</Words>
  <Application>Microsoft Office PowerPoint</Application>
  <PresentationFormat>Экран (4:3)</PresentationFormat>
  <Paragraphs>35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Холистическое восстановление организма.  Мастер-холистик. </vt:lpstr>
      <vt:lpstr>Слайд 2</vt:lpstr>
      <vt:lpstr>Слайд 3</vt:lpstr>
      <vt:lpstr> СТРУКТУРНОЕ И ФУНКЦИОНАЛЬНОЕ ВОССТАНОВЛЕНИЕ (ФИЗИКА) </vt:lpstr>
      <vt:lpstr>Годовая офлайн программа по работе с подсознанием (психика)</vt:lpstr>
      <vt:lpstr>  ЭНЕРГЕТИЧЕСКОЕ ВОССТАНОВЛЕНИЕ (ЭНЕРГЕТИКА)   </vt:lpstr>
      <vt:lpstr> Личностная терапия (тренинги личностного роста) 4 тренинга или выездной тренинг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Холистическое восстановление организма.  Синтез западных и восточных традиций и практик. </dc:title>
  <dc:creator>Inna Smirnova</dc:creator>
  <cp:lastModifiedBy>Inna Smirnova</cp:lastModifiedBy>
  <cp:revision>15</cp:revision>
  <dcterms:created xsi:type="dcterms:W3CDTF">2021-12-31T11:18:05Z</dcterms:created>
  <dcterms:modified xsi:type="dcterms:W3CDTF">2024-11-03T07:21:30Z</dcterms:modified>
</cp:coreProperties>
</file>